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7"/>
  </p:notesMasterIdLst>
  <p:handoutMasterIdLst>
    <p:handoutMasterId r:id="rId98"/>
  </p:handoutMasterIdLst>
  <p:sldIdLst>
    <p:sldId id="843" r:id="rId2"/>
    <p:sldId id="256" r:id="rId3"/>
    <p:sldId id="541" r:id="rId4"/>
    <p:sldId id="766" r:id="rId5"/>
    <p:sldId id="369" r:id="rId6"/>
    <p:sldId id="764" r:id="rId7"/>
    <p:sldId id="726" r:id="rId8"/>
    <p:sldId id="727" r:id="rId9"/>
    <p:sldId id="728" r:id="rId10"/>
    <p:sldId id="729" r:id="rId11"/>
    <p:sldId id="723" r:id="rId12"/>
    <p:sldId id="765" r:id="rId13"/>
    <p:sldId id="687" r:id="rId14"/>
    <p:sldId id="688" r:id="rId15"/>
    <p:sldId id="822" r:id="rId16"/>
    <p:sldId id="823" r:id="rId17"/>
    <p:sldId id="690" r:id="rId18"/>
    <p:sldId id="691" r:id="rId19"/>
    <p:sldId id="692" r:id="rId20"/>
    <p:sldId id="693" r:id="rId21"/>
    <p:sldId id="694" r:id="rId22"/>
    <p:sldId id="824" r:id="rId23"/>
    <p:sldId id="724" r:id="rId24"/>
    <p:sldId id="696" r:id="rId25"/>
    <p:sldId id="702" r:id="rId26"/>
    <p:sldId id="832" r:id="rId27"/>
    <p:sldId id="761" r:id="rId28"/>
    <p:sldId id="762" r:id="rId29"/>
    <p:sldId id="763" r:id="rId30"/>
    <p:sldId id="695" r:id="rId31"/>
    <p:sldId id="767" r:id="rId32"/>
    <p:sldId id="828" r:id="rId33"/>
    <p:sldId id="768" r:id="rId34"/>
    <p:sldId id="730" r:id="rId35"/>
    <p:sldId id="731" r:id="rId36"/>
    <p:sldId id="769" r:id="rId37"/>
    <p:sldId id="827" r:id="rId38"/>
    <p:sldId id="826" r:id="rId39"/>
    <p:sldId id="257" r:id="rId40"/>
    <p:sldId id="732" r:id="rId41"/>
    <p:sldId id="825" r:id="rId42"/>
    <p:sldId id="718" r:id="rId43"/>
    <p:sldId id="753" r:id="rId44"/>
    <p:sldId id="771" r:id="rId45"/>
    <p:sldId id="733" r:id="rId46"/>
    <p:sldId id="698" r:id="rId47"/>
    <p:sldId id="734" r:id="rId48"/>
    <p:sldId id="703" r:id="rId49"/>
    <p:sldId id="710" r:id="rId50"/>
    <p:sldId id="705" r:id="rId51"/>
    <p:sldId id="706" r:id="rId52"/>
    <p:sldId id="707" r:id="rId53"/>
    <p:sldId id="704" r:id="rId54"/>
    <p:sldId id="757" r:id="rId55"/>
    <p:sldId id="699" r:id="rId56"/>
    <p:sldId id="708" r:id="rId57"/>
    <p:sldId id="829" r:id="rId58"/>
    <p:sldId id="736" r:id="rId59"/>
    <p:sldId id="700" r:id="rId60"/>
    <p:sldId id="754" r:id="rId61"/>
    <p:sldId id="755" r:id="rId62"/>
    <p:sldId id="758" r:id="rId63"/>
    <p:sldId id="759" r:id="rId64"/>
    <p:sldId id="756" r:id="rId65"/>
    <p:sldId id="709" r:id="rId66"/>
    <p:sldId id="735" r:id="rId67"/>
    <p:sldId id="831" r:id="rId68"/>
    <p:sldId id="701" r:id="rId69"/>
    <p:sldId id="738" r:id="rId70"/>
    <p:sldId id="739" r:id="rId71"/>
    <p:sldId id="740" r:id="rId72"/>
    <p:sldId id="711" r:id="rId73"/>
    <p:sldId id="714" r:id="rId74"/>
    <p:sldId id="715" r:id="rId75"/>
    <p:sldId id="716" r:id="rId76"/>
    <p:sldId id="717" r:id="rId77"/>
    <p:sldId id="830" r:id="rId78"/>
    <p:sldId id="834" r:id="rId79"/>
    <p:sldId id="833" r:id="rId80"/>
    <p:sldId id="836" r:id="rId81"/>
    <p:sldId id="835" r:id="rId82"/>
    <p:sldId id="837" r:id="rId83"/>
    <p:sldId id="838" r:id="rId84"/>
    <p:sldId id="802" r:id="rId85"/>
    <p:sldId id="803" r:id="rId86"/>
    <p:sldId id="804" r:id="rId87"/>
    <p:sldId id="805" r:id="rId88"/>
    <p:sldId id="809" r:id="rId89"/>
    <p:sldId id="810" r:id="rId90"/>
    <p:sldId id="811" r:id="rId91"/>
    <p:sldId id="841" r:id="rId92"/>
    <p:sldId id="842" r:id="rId93"/>
    <p:sldId id="839" r:id="rId94"/>
    <p:sldId id="840" r:id="rId95"/>
    <p:sldId id="539" r:id="rId96"/>
  </p:sldIdLst>
  <p:sldSz cx="12192000" cy="6858000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charset="0"/>
        <a:ea typeface="ＭＳ Ｐゴシック" charset="0"/>
        <a:cs typeface="ＭＳ Ｐゴシック" charset="0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charset="0"/>
        <a:ea typeface="ＭＳ Ｐゴシック" charset="0"/>
        <a:cs typeface="ＭＳ Ｐゴシック" charset="0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charset="0"/>
        <a:ea typeface="ＭＳ Ｐゴシック" charset="0"/>
        <a:cs typeface="ＭＳ Ｐゴシック" charset="0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charset="0"/>
        <a:ea typeface="ＭＳ Ｐゴシック" charset="0"/>
        <a:cs typeface="ＭＳ Ｐゴシック" charset="0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Verdana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Verdana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Verdana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Verdana" charset="0"/>
        <a:ea typeface="ＭＳ Ｐゴシック" charset="0"/>
        <a:cs typeface="ＭＳ Ｐゴシック" charset="0"/>
      </a:defRPr>
    </a:lvl9pPr>
  </p:defaultTextStyle>
  <p:extLst>
    <p:ext uri="{521415D9-36F7-43E2-AB2F-B90AF26B5E84}">
      <p14:sectionLst xmlns:p14="http://schemas.microsoft.com/office/powerpoint/2010/main">
        <p14:section name="Default Section" id="{95E5CAD4-4817-4EEE-9149-1E4F2AB5A5FF}">
          <p14:sldIdLst>
            <p14:sldId id="843"/>
            <p14:sldId id="256"/>
            <p14:sldId id="541"/>
          </p14:sldIdLst>
        </p14:section>
        <p14:section name="Filtering as Detection" id="{5460A719-8EB1-49BC-8252-246E5727A90C}">
          <p14:sldIdLst>
            <p14:sldId id="766"/>
            <p14:sldId id="369"/>
            <p14:sldId id="764"/>
            <p14:sldId id="726"/>
            <p14:sldId id="727"/>
            <p14:sldId id="728"/>
            <p14:sldId id="729"/>
          </p14:sldIdLst>
        </p14:section>
        <p14:section name="Image Matching" id="{6958F668-911B-433E-880E-E2F7E851136E}">
          <p14:sldIdLst>
            <p14:sldId id="723"/>
            <p14:sldId id="765"/>
            <p14:sldId id="687"/>
            <p14:sldId id="688"/>
            <p14:sldId id="822"/>
            <p14:sldId id="823"/>
            <p14:sldId id="690"/>
            <p14:sldId id="691"/>
            <p14:sldId id="692"/>
            <p14:sldId id="693"/>
            <p14:sldId id="694"/>
            <p14:sldId id="824"/>
            <p14:sldId id="724"/>
            <p14:sldId id="696"/>
            <p14:sldId id="702"/>
          </p14:sldIdLst>
        </p14:section>
        <p14:section name="Feature" id="{976DAA9A-093A-4C37-A94D-1D9512E012D1}">
          <p14:sldIdLst>
            <p14:sldId id="832"/>
            <p14:sldId id="761"/>
            <p14:sldId id="762"/>
            <p14:sldId id="763"/>
            <p14:sldId id="695"/>
            <p14:sldId id="767"/>
            <p14:sldId id="828"/>
          </p14:sldIdLst>
        </p14:section>
        <p14:section name="Keypoint" id="{4AB1545E-7FB2-43F3-BB40-E4725D4EDF6D}">
          <p14:sldIdLst>
            <p14:sldId id="768"/>
            <p14:sldId id="730"/>
            <p14:sldId id="731"/>
            <p14:sldId id="769"/>
            <p14:sldId id="827"/>
            <p14:sldId id="826"/>
            <p14:sldId id="257"/>
            <p14:sldId id="732"/>
            <p14:sldId id="825"/>
          </p14:sldIdLst>
        </p14:section>
        <p14:section name="Harris Corner" id="{C16E65CA-4692-4311-BE88-FA33176694B5}">
          <p14:sldIdLst>
            <p14:sldId id="718"/>
            <p14:sldId id="753"/>
            <p14:sldId id="771"/>
            <p14:sldId id="733"/>
            <p14:sldId id="698"/>
            <p14:sldId id="734"/>
            <p14:sldId id="703"/>
            <p14:sldId id="710"/>
            <p14:sldId id="705"/>
            <p14:sldId id="706"/>
            <p14:sldId id="707"/>
            <p14:sldId id="704"/>
            <p14:sldId id="757"/>
            <p14:sldId id="699"/>
            <p14:sldId id="708"/>
            <p14:sldId id="829"/>
            <p14:sldId id="736"/>
            <p14:sldId id="700"/>
            <p14:sldId id="754"/>
            <p14:sldId id="755"/>
            <p14:sldId id="758"/>
            <p14:sldId id="759"/>
            <p14:sldId id="756"/>
            <p14:sldId id="709"/>
            <p14:sldId id="735"/>
          </p14:sldIdLst>
        </p14:section>
        <p14:section name="Harris Step" id="{1EEF692E-CDB2-48F1-AE63-A863341A3C02}">
          <p14:sldIdLst>
            <p14:sldId id="831"/>
            <p14:sldId id="701"/>
            <p14:sldId id="738"/>
            <p14:sldId id="739"/>
            <p14:sldId id="740"/>
            <p14:sldId id="711"/>
            <p14:sldId id="714"/>
            <p14:sldId id="715"/>
            <p14:sldId id="716"/>
            <p14:sldId id="717"/>
            <p14:sldId id="830"/>
          </p14:sldIdLst>
        </p14:section>
        <p14:section name="Harris Problem" id="{B1D3224F-0E87-41AA-8153-F45EDA8174D6}">
          <p14:sldIdLst>
            <p14:sldId id="834"/>
            <p14:sldId id="833"/>
            <p14:sldId id="836"/>
            <p14:sldId id="835"/>
            <p14:sldId id="837"/>
          </p14:sldIdLst>
        </p14:section>
        <p14:section name="Image Pyramid" id="{21CBFE1E-A9A4-42B6-BBA0-645CE4D1D5C2}">
          <p14:sldIdLst>
            <p14:sldId id="838"/>
            <p14:sldId id="802"/>
            <p14:sldId id="803"/>
            <p14:sldId id="804"/>
            <p14:sldId id="805"/>
            <p14:sldId id="809"/>
            <p14:sldId id="810"/>
            <p14:sldId id="811"/>
            <p14:sldId id="841"/>
            <p14:sldId id="842"/>
            <p14:sldId id="839"/>
            <p14:sldId id="840"/>
          </p14:sldIdLst>
        </p14:section>
        <p14:section name="Break" id="{4DF8B06A-AD5E-4202-BB69-F9BD93595A80}">
          <p14:sldIdLst>
            <p14:sldId id="53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900"/>
    <a:srgbClr val="0000FF"/>
    <a:srgbClr val="00F900"/>
    <a:srgbClr val="66FF33"/>
    <a:srgbClr val="F5F5F5"/>
    <a:srgbClr val="00CC00"/>
    <a:srgbClr val="23C1FF"/>
    <a:srgbClr val="E7EAF0"/>
    <a:srgbClr val="CBD3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88" autoAdjust="0"/>
    <p:restoredTop sz="91069" autoAdjust="0"/>
  </p:normalViewPr>
  <p:slideViewPr>
    <p:cSldViewPr snapToGrid="0" snapToObjects="1">
      <p:cViewPr varScale="1">
        <p:scale>
          <a:sx n="97" d="100"/>
          <a:sy n="97" d="100"/>
        </p:scale>
        <p:origin x="96" y="8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notesViewPr>
    <p:cSldViewPr snapToGrid="0" snapToObjects="1">
      <p:cViewPr varScale="1">
        <p:scale>
          <a:sx n="56" d="100"/>
          <a:sy n="56" d="100"/>
        </p:scale>
        <p:origin x="-2886" y="-8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presProps" Target="presProps.xml"/><Relationship Id="rId10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handoutMaster" Target="handoutMasters/handoutMaster1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DB9219-4A66-4B41-AFAD-B4DCC55121D3}" type="datetimeFigureOut">
              <a:rPr lang="en-US" smtClean="0"/>
              <a:t>16-Oct-20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A99D96-90C2-44B4-8DCF-3216EB4C362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40857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796F5A-DA36-4202-8F3F-DA89D0431918}" type="datetimeFigureOut">
              <a:rPr lang="en-US" smtClean="0"/>
              <a:t>16-Oct-20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4BABC4-D3F8-4FEC-A081-17F891AA9F9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78498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BABC4-D3F8-4FEC-A081-17F891AA9F9F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86444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BABC4-D3F8-4FEC-A081-17F891AA9F9F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17351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BABC4-D3F8-4FEC-A081-17F891AA9F9F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54090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BABC4-D3F8-4FEC-A081-17F891AA9F9F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58963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BABC4-D3F8-4FEC-A081-17F891AA9F9F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34723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BABC4-D3F8-4FEC-A081-17F891AA9F9F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71745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BABC4-D3F8-4FEC-A081-17F891AA9F9F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16637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BABC4-D3F8-4FEC-A081-17F891AA9F9F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65466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BABC4-D3F8-4FEC-A081-17F891AA9F9F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46088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BABC4-D3F8-4FEC-A081-17F891AA9F9F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09035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BABC4-D3F8-4FEC-A081-17F891AA9F9F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62561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BABC4-D3F8-4FEC-A081-17F891AA9F9F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604758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BABC4-D3F8-4FEC-A081-17F891AA9F9F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78276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BABC4-D3F8-4FEC-A081-17F891AA9F9F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85520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BABC4-D3F8-4FEC-A081-17F891AA9F9F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750986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BABC4-D3F8-4FEC-A081-17F891AA9F9F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072629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BABC4-D3F8-4FEC-A081-17F891AA9F9F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475434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BABC4-D3F8-4FEC-A081-17F891AA9F9F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583948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BABC4-D3F8-4FEC-A081-17F891AA9F9F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282825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BABC4-D3F8-4FEC-A081-17F891AA9F9F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604272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BABC4-D3F8-4FEC-A081-17F891AA9F9F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617842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BABC4-D3F8-4FEC-A081-17F891AA9F9F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43519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BABC4-D3F8-4FEC-A081-17F891AA9F9F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687426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BABC4-D3F8-4FEC-A081-17F891AA9F9F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89999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BABC4-D3F8-4FEC-A081-17F891AA9F9F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58312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BABC4-D3F8-4FEC-A081-17F891AA9F9F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38960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BABC4-D3F8-4FEC-A081-17F891AA9F9F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18438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BABC4-D3F8-4FEC-A081-17F891AA9F9F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54994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BABC4-D3F8-4FEC-A081-17F891AA9F9F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61033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BABC4-D3F8-4FEC-A081-17F891AA9F9F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32421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646245" y="1269243"/>
            <a:ext cx="10545755" cy="765053"/>
          </a:xfrm>
          <a:prstGeom prst="rect">
            <a:avLst/>
          </a:prstGeom>
        </p:spPr>
        <p:txBody>
          <a:bodyPr/>
          <a:lstStyle>
            <a:lvl1pPr algn="l">
              <a:lnSpc>
                <a:spcPct val="90000"/>
              </a:lnSpc>
              <a:defRPr sz="28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646245" y="2227425"/>
            <a:ext cx="10545755" cy="42976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buFont typeface="Wingdings" pitchFamily="28" charset="2"/>
              <a:buNone/>
              <a:defRPr sz="2000" b="0" baseline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Text Placeholder 15"/>
          <p:cNvSpPr>
            <a:spLocks noGrp="1"/>
          </p:cNvSpPr>
          <p:nvPr>
            <p:ph type="body" sz="quarter" idx="13"/>
          </p:nvPr>
        </p:nvSpPr>
        <p:spPr>
          <a:xfrm>
            <a:off x="1646245" y="2875085"/>
            <a:ext cx="10557363" cy="378005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600">
                <a:solidFill>
                  <a:schemeClr val="tx1"/>
                </a:solidFill>
                <a:latin typeface="Verdana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Date Placeholder 1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EBEF75B0-A8DC-42CF-B712-9A02C21302DD}" type="datetime1">
              <a:rPr lang="en-US" smtClean="0"/>
              <a:t>16-Oct-20</a:t>
            </a:fld>
            <a:endParaRPr lang="en-US" dirty="0"/>
          </a:p>
        </p:txBody>
      </p:sp>
      <p:sp>
        <p:nvSpPr>
          <p:cNvPr id="12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FA0FCE97-1E5D-3942-9893-29D29393C492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0" y="0"/>
            <a:ext cx="12192000" cy="1269242"/>
          </a:xfrm>
          <a:prstGeom prst="rect">
            <a:avLst/>
          </a:prstGeom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 descr="C:\Users\Mystogan\Pictures\Untitled-1.png">
            <a:extLst>
              <a:ext uri="{FF2B5EF4-FFF2-40B4-BE49-F238E27FC236}">
                <a16:creationId xmlns:a16="http://schemas.microsoft.com/office/drawing/2014/main" id="{7CC2DE3A-7AB6-4257-98CE-3675A6AA931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49428" y="216578"/>
            <a:ext cx="3264827" cy="648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C:\Users\Mystogan\Downloads\Compressed\2917_internet_ppt\template_main.jpg">
            <a:extLst>
              <a:ext uri="{FF2B5EF4-FFF2-40B4-BE49-F238E27FC236}">
                <a16:creationId xmlns:a16="http://schemas.microsoft.com/office/drawing/2014/main" id="{1F9EE5D1-5FE1-4BA1-B98A-48B0169AF6C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3394" y="3251531"/>
            <a:ext cx="3848669" cy="3094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3624538"/>
      </p:ext>
    </p:extLst>
  </p:cSld>
  <p:clrMapOvr>
    <a:masterClrMapping/>
  </p:clrMapOvr>
  <p:transition spd="slow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4"/>
          </p:nvPr>
        </p:nvSpPr>
        <p:spPr>
          <a:xfrm>
            <a:off x="487680" y="2009550"/>
            <a:ext cx="11101917" cy="402549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1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2884EB-C6E3-684C-A39B-0E652C4E0E6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Date Placeholder 2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87A24AC-C56B-42B3-A27E-B5D7D6E7EFF9}" type="datetime1">
              <a:rPr lang="en-US" smtClean="0"/>
              <a:t>16-Oct-20</a:t>
            </a:fld>
            <a:endParaRPr 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0" y="1242941"/>
            <a:ext cx="12192000" cy="25305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7" hasCustomPrompt="1"/>
          </p:nvPr>
        </p:nvSpPr>
        <p:spPr>
          <a:xfrm>
            <a:off x="7224218" y="6451601"/>
            <a:ext cx="4421037" cy="365125"/>
          </a:xfrm>
        </p:spPr>
        <p:txBody>
          <a:bodyPr anchor="ctr"/>
          <a:lstStyle>
            <a:lvl1pPr marL="0" indent="0" algn="r">
              <a:buFontTx/>
              <a:buNone/>
              <a:defRPr sz="1050">
                <a:solidFill>
                  <a:schemeClr val="bg1"/>
                </a:solidFill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 sz="105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Kode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Nama</a:t>
            </a:r>
            <a:r>
              <a:rPr lang="en-US" dirty="0"/>
              <a:t> </a:t>
            </a:r>
            <a:r>
              <a:rPr lang="en-US" dirty="0" err="1"/>
              <a:t>mata</a:t>
            </a:r>
            <a:r>
              <a:rPr lang="en-US" dirty="0"/>
              <a:t> </a:t>
            </a:r>
            <a:r>
              <a:rPr lang="en-US" dirty="0" err="1"/>
              <a:t>Kuliah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5188148"/>
      </p:ext>
    </p:extLst>
  </p:cSld>
  <p:clrMapOvr>
    <a:masterClrMapping/>
  </p:clrMapOvr>
  <p:transition spd="slow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4"/>
          </p:nvPr>
        </p:nvSpPr>
        <p:spPr>
          <a:xfrm>
            <a:off x="487680" y="2009550"/>
            <a:ext cx="11101917" cy="402549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1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2884EB-C6E3-684C-A39B-0E652C4E0E6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Date Placeholder 2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614A960-FDDE-410F-8CDB-6574F117B0B3}" type="datetime1">
              <a:rPr lang="en-US" smtClean="0"/>
              <a:t>16-Oct-20</a:t>
            </a:fld>
            <a:endParaRPr 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0" y="1242941"/>
            <a:ext cx="12192000" cy="25305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7" hasCustomPrompt="1"/>
          </p:nvPr>
        </p:nvSpPr>
        <p:spPr>
          <a:xfrm>
            <a:off x="7224218" y="6451601"/>
            <a:ext cx="4421037" cy="365125"/>
          </a:xfrm>
        </p:spPr>
        <p:txBody>
          <a:bodyPr anchor="ctr"/>
          <a:lstStyle>
            <a:lvl1pPr marL="0" indent="0" algn="r">
              <a:buFontTx/>
              <a:buNone/>
              <a:defRPr sz="1050">
                <a:solidFill>
                  <a:schemeClr val="bg1"/>
                </a:solidFill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 sz="105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Kode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Nama</a:t>
            </a:r>
            <a:r>
              <a:rPr lang="en-US" dirty="0"/>
              <a:t> </a:t>
            </a:r>
            <a:r>
              <a:rPr lang="en-US" dirty="0" err="1"/>
              <a:t>mata</a:t>
            </a:r>
            <a:r>
              <a:rPr lang="en-US" dirty="0"/>
              <a:t> </a:t>
            </a:r>
            <a:r>
              <a:rPr lang="en-US" dirty="0" err="1"/>
              <a:t>Kuliah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4295844"/>
      </p:ext>
    </p:extLst>
  </p:cSld>
  <p:clrMapOvr>
    <a:masterClrMapping/>
  </p:clrMapOvr>
  <p:transition spd="slow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0540D16-EBF5-0D44-A21F-B32E9F60957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" name="Date Placeholder 2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14D6FB-4DF0-4021-995B-7D77D4996059}" type="datetime1">
              <a:rPr lang="en-US" smtClean="0"/>
              <a:t>16-Oct-20</a:t>
            </a:fld>
            <a:endParaRPr 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0" y="1242941"/>
            <a:ext cx="12192000" cy="25305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0"/>
          <p:cNvSpPr>
            <a:spLocks noGrp="1"/>
          </p:cNvSpPr>
          <p:nvPr>
            <p:ph type="body" sz="quarter" idx="17" hasCustomPrompt="1"/>
          </p:nvPr>
        </p:nvSpPr>
        <p:spPr>
          <a:xfrm>
            <a:off x="7224218" y="6451601"/>
            <a:ext cx="4421037" cy="365125"/>
          </a:xfrm>
        </p:spPr>
        <p:txBody>
          <a:bodyPr anchor="ctr"/>
          <a:lstStyle>
            <a:lvl1pPr marL="0" indent="0" algn="r">
              <a:buFontTx/>
              <a:buNone/>
              <a:defRPr sz="1050">
                <a:solidFill>
                  <a:schemeClr val="bg1"/>
                </a:solidFill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 sz="105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Kode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Nama</a:t>
            </a:r>
            <a:r>
              <a:rPr lang="en-US" dirty="0"/>
              <a:t> </a:t>
            </a:r>
            <a:r>
              <a:rPr lang="en-US" dirty="0" err="1"/>
              <a:t>mata</a:t>
            </a:r>
            <a:r>
              <a:rPr lang="en-US" dirty="0"/>
              <a:t> </a:t>
            </a:r>
            <a:r>
              <a:rPr lang="en-US" dirty="0" err="1"/>
              <a:t>Kuliah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1045172"/>
      </p:ext>
    </p:extLst>
  </p:cSld>
  <p:clrMapOvr>
    <a:masterClrMapping/>
  </p:clrMapOvr>
  <p:transition spd="slow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23"/>
          </p:nvPr>
        </p:nvSpPr>
        <p:spPr>
          <a:xfrm>
            <a:off x="499769" y="2009551"/>
            <a:ext cx="5380567" cy="400231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4"/>
          </p:nvPr>
        </p:nvSpPr>
        <p:spPr>
          <a:xfrm>
            <a:off x="6318485" y="2009551"/>
            <a:ext cx="5380567" cy="4002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1"/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467590-0BC9-4B4A-95A3-307D97AD4B4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2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E9DBAAC-4C6B-4366-A6AF-47902173AFD2}" type="datetime1">
              <a:rPr lang="en-US" smtClean="0"/>
              <a:t>16-Oct-20</a:t>
            </a:fld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0" y="1242941"/>
            <a:ext cx="12192000" cy="25305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6833" y="1336418"/>
            <a:ext cx="11212217" cy="64123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20"/>
          <p:cNvSpPr>
            <a:spLocks noGrp="1"/>
          </p:cNvSpPr>
          <p:nvPr>
            <p:ph type="body" sz="quarter" idx="17" hasCustomPrompt="1"/>
          </p:nvPr>
        </p:nvSpPr>
        <p:spPr>
          <a:xfrm>
            <a:off x="7224218" y="6451601"/>
            <a:ext cx="4421037" cy="365125"/>
          </a:xfrm>
        </p:spPr>
        <p:txBody>
          <a:bodyPr anchor="ctr"/>
          <a:lstStyle>
            <a:lvl1pPr marL="0" indent="0" algn="r">
              <a:buFontTx/>
              <a:buNone/>
              <a:defRPr sz="1050">
                <a:solidFill>
                  <a:schemeClr val="bg1"/>
                </a:solidFill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 sz="105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Kode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Nama</a:t>
            </a:r>
            <a:r>
              <a:rPr lang="en-US" dirty="0"/>
              <a:t> </a:t>
            </a:r>
            <a:r>
              <a:rPr lang="en-US" dirty="0" err="1"/>
              <a:t>mata</a:t>
            </a:r>
            <a:r>
              <a:rPr lang="en-US" dirty="0"/>
              <a:t> </a:t>
            </a:r>
            <a:r>
              <a:rPr lang="en-US" dirty="0" err="1"/>
              <a:t>Kuliah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239629"/>
      </p:ext>
    </p:extLst>
  </p:cSld>
  <p:clrMapOvr>
    <a:masterClrMapping/>
  </p:clrMapOvr>
  <p:transition spd="slow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type="body" idx="1"/>
          </p:nvPr>
        </p:nvSpPr>
        <p:spPr>
          <a:xfrm>
            <a:off x="489186" y="1645920"/>
            <a:ext cx="5380329" cy="78982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ts val="3000"/>
              </a:lnSpc>
              <a:spcBef>
                <a:spcPts val="0"/>
              </a:spcBef>
              <a:buNone/>
              <a:defRPr sz="2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2"/>
          <p:cNvSpPr>
            <a:spLocks noGrp="1"/>
          </p:cNvSpPr>
          <p:nvPr>
            <p:ph type="body" idx="17"/>
          </p:nvPr>
        </p:nvSpPr>
        <p:spPr>
          <a:xfrm>
            <a:off x="6271683" y="1645920"/>
            <a:ext cx="5393501" cy="78982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ts val="3000"/>
              </a:lnSpc>
              <a:spcBef>
                <a:spcPts val="0"/>
              </a:spcBef>
              <a:buNone/>
              <a:defRPr sz="2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4"/>
          </p:nvPr>
        </p:nvSpPr>
        <p:spPr>
          <a:xfrm>
            <a:off x="476249" y="2659063"/>
            <a:ext cx="5393267" cy="3352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25"/>
          </p:nvPr>
        </p:nvSpPr>
        <p:spPr>
          <a:xfrm>
            <a:off x="6271683" y="2659063"/>
            <a:ext cx="5393267" cy="3352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1"/>
          <p:cNvSpPr>
            <a:spLocks noGrp="1"/>
          </p:cNvSpPr>
          <p:nvPr>
            <p:ph type="sldNum" sz="quarter" idx="2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D3C417-35D1-DE4B-9003-F2E94344F58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Date Placeholder 2"/>
          <p:cNvSpPr>
            <a:spLocks noGrp="1"/>
          </p:cNvSpPr>
          <p:nvPr>
            <p:ph type="dt" sz="half" idx="2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CF1EA04-EA52-4CF1-9873-8D081B9B15D4}" type="datetime1">
              <a:rPr lang="en-US" smtClean="0"/>
              <a:t>16-Oct-20</a:t>
            </a:fld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0" y="1242941"/>
            <a:ext cx="12192000" cy="25305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 Placeholder 20"/>
          <p:cNvSpPr>
            <a:spLocks noGrp="1"/>
          </p:cNvSpPr>
          <p:nvPr>
            <p:ph type="body" sz="quarter" idx="28" hasCustomPrompt="1"/>
          </p:nvPr>
        </p:nvSpPr>
        <p:spPr>
          <a:xfrm>
            <a:off x="7224218" y="6451601"/>
            <a:ext cx="4421037" cy="365125"/>
          </a:xfrm>
        </p:spPr>
        <p:txBody>
          <a:bodyPr anchor="ctr"/>
          <a:lstStyle>
            <a:lvl1pPr marL="0" indent="0" algn="r">
              <a:buFontTx/>
              <a:buNone/>
              <a:defRPr sz="1050">
                <a:solidFill>
                  <a:schemeClr val="bg1"/>
                </a:solidFill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 sz="105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Kode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Nama</a:t>
            </a:r>
            <a:r>
              <a:rPr lang="en-US" dirty="0"/>
              <a:t> </a:t>
            </a:r>
            <a:r>
              <a:rPr lang="en-US" dirty="0" err="1"/>
              <a:t>mata</a:t>
            </a:r>
            <a:r>
              <a:rPr lang="en-US" dirty="0"/>
              <a:t> </a:t>
            </a:r>
            <a:r>
              <a:rPr lang="en-US" dirty="0" err="1"/>
              <a:t>Kuliah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250554"/>
      </p:ext>
    </p:extLst>
  </p:cSld>
  <p:clrMapOvr>
    <a:masterClrMapping/>
  </p:clrMapOvr>
  <p:transition spd="slow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1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21"/>
          </p:nvPr>
        </p:nvSpPr>
        <p:spPr>
          <a:xfrm>
            <a:off x="6238051" y="2009551"/>
            <a:ext cx="5380567" cy="400231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22"/>
          </p:nvPr>
        </p:nvSpPr>
        <p:spPr>
          <a:xfrm>
            <a:off x="486834" y="2009551"/>
            <a:ext cx="5329767" cy="4002313"/>
          </a:xfrm>
        </p:spPr>
        <p:txBody>
          <a:bodyPr rtlCol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Pct val="135000"/>
              <a:buFontTx/>
              <a:buNone/>
              <a:tabLst/>
              <a:defRPr sz="2000"/>
            </a:lvl1pPr>
          </a:lstStyle>
          <a:p>
            <a:pPr lvl="0"/>
            <a:r>
              <a:rPr lang="en-US" noProof="0" dirty="0"/>
              <a:t>Drag picture to placeholder or click icon to add</a:t>
            </a:r>
          </a:p>
        </p:txBody>
      </p:sp>
      <p:sp>
        <p:nvSpPr>
          <p:cNvPr id="6" name="Slide Number Placeholder 1"/>
          <p:cNvSpPr>
            <a:spLocks noGrp="1"/>
          </p:cNvSpPr>
          <p:nvPr>
            <p:ph type="sldNum" sz="quarter" idx="2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DA4596-0E95-4845-A51E-381771D71C5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2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AE7D520-2C32-4FE7-B5ED-3005493E3549}" type="datetime1">
              <a:rPr lang="en-US" smtClean="0"/>
              <a:t>16-Oct-20</a:t>
            </a:fld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0" y="1242941"/>
            <a:ext cx="12192000" cy="25305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20"/>
          <p:cNvSpPr>
            <a:spLocks noGrp="1"/>
          </p:cNvSpPr>
          <p:nvPr>
            <p:ph type="body" sz="quarter" idx="17" hasCustomPrompt="1"/>
          </p:nvPr>
        </p:nvSpPr>
        <p:spPr>
          <a:xfrm>
            <a:off x="7224218" y="6451601"/>
            <a:ext cx="4421037" cy="365125"/>
          </a:xfrm>
        </p:spPr>
        <p:txBody>
          <a:bodyPr anchor="ctr"/>
          <a:lstStyle>
            <a:lvl1pPr marL="0" indent="0" algn="r">
              <a:buFontTx/>
              <a:buNone/>
              <a:defRPr sz="1050">
                <a:solidFill>
                  <a:schemeClr val="bg1"/>
                </a:solidFill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 sz="105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Kode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Nama</a:t>
            </a:r>
            <a:r>
              <a:rPr lang="en-US" dirty="0"/>
              <a:t> </a:t>
            </a:r>
            <a:r>
              <a:rPr lang="en-US" dirty="0" err="1"/>
              <a:t>mata</a:t>
            </a:r>
            <a:r>
              <a:rPr lang="en-US" dirty="0"/>
              <a:t> </a:t>
            </a:r>
            <a:r>
              <a:rPr lang="en-US" dirty="0" err="1"/>
              <a:t>Kuliah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6198579"/>
      </p:ext>
    </p:extLst>
  </p:cSld>
  <p:clrMapOvr>
    <a:masterClrMapping/>
  </p:clrMapOvr>
  <p:transition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 userDrawn="1"/>
        </p:nvSpPr>
        <p:spPr bwMode="auto">
          <a:xfrm>
            <a:off x="579398" y="4489332"/>
            <a:ext cx="11101917" cy="21192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bg1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charset="0"/>
                <a:ea typeface="ＭＳ Ｐゴシック" charset="0"/>
                <a:cs typeface="ＭＳ Ｐゴシック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charset="0"/>
                <a:ea typeface="ＭＳ Ｐゴシック" charset="0"/>
                <a:cs typeface="ＭＳ Ｐゴシック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charset="0"/>
                <a:ea typeface="ＭＳ Ｐゴシック" charset="0"/>
                <a:cs typeface="ＭＳ Ｐゴシック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charset="0"/>
                <a:ea typeface="ＭＳ Ｐゴシック" charset="0"/>
                <a:cs typeface="ＭＳ Ｐゴシック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charset="0"/>
                <a:ea typeface="ＭＳ Ｐゴシック" charset="0"/>
                <a:cs typeface="ＭＳ Ｐゴシック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charset="0"/>
                <a:ea typeface="ＭＳ Ｐゴシック" charset="0"/>
                <a:cs typeface="ＭＳ Ｐゴシック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charset="0"/>
                <a:ea typeface="ＭＳ Ｐゴシック" charset="0"/>
                <a:cs typeface="ＭＳ Ｐゴシック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charset="0"/>
                <a:ea typeface="ＭＳ Ｐゴシック" charset="0"/>
                <a:cs typeface="ＭＳ Ｐゴシック" charset="0"/>
              </a:defRPr>
            </a:lvl9pPr>
          </a:lstStyle>
          <a:p>
            <a:pPr algn="ctr"/>
            <a:r>
              <a:rPr lang="en-US" sz="5400" dirty="0">
                <a:solidFill>
                  <a:srgbClr val="C00000"/>
                </a:solidFill>
                <a:latin typeface="Brush Script Std" pitchFamily="66" charset="0"/>
              </a:rPr>
              <a:t>THANK YOU</a:t>
            </a:r>
          </a:p>
        </p:txBody>
      </p:sp>
      <p:sp>
        <p:nvSpPr>
          <p:cNvPr id="16" name="Rectangle 15"/>
          <p:cNvSpPr/>
          <p:nvPr userDrawn="1"/>
        </p:nvSpPr>
        <p:spPr>
          <a:xfrm>
            <a:off x="-652" y="4670968"/>
            <a:ext cx="12189231" cy="93681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074" name="Picture 2" descr="C:\Users\Mystogan\Pictures\red-digital-background.jpg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3421" y="1"/>
            <a:ext cx="12192000" cy="4670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Mystogan\Pictures\logo-white.png"/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5856" y="142947"/>
            <a:ext cx="4052245" cy="603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7725921"/>
      </p:ext>
    </p:extLst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jpe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" y="1"/>
            <a:ext cx="12191999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6" name="Title Placeholder 9"/>
          <p:cNvSpPr>
            <a:spLocks noGrp="1" noChangeAspect="1"/>
          </p:cNvSpPr>
          <p:nvPr>
            <p:ph type="title"/>
          </p:nvPr>
        </p:nvSpPr>
        <p:spPr bwMode="auto">
          <a:xfrm>
            <a:off x="486834" y="1336418"/>
            <a:ext cx="11101917" cy="6412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pic>
        <p:nvPicPr>
          <p:cNvPr id="5" name="Picture 2" descr="C:\Users\Mystogan\Pictures\75_big.jpg"/>
          <p:cNvPicPr>
            <a:picLocks noChangeAspect="1" noChangeArrowheads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" y="6248401"/>
            <a:ext cx="12191999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519878" y="6451887"/>
            <a:ext cx="478367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05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02B1F015-1154-6F45-9F5A-29B4836DF7ED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"/>
          </p:nvPr>
        </p:nvSpPr>
        <p:spPr>
          <a:xfrm>
            <a:off x="1080795" y="6451887"/>
            <a:ext cx="2190749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05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1052211D-F397-4BA6-BD9C-CCD75451AD39}" type="datetime1">
              <a:rPr lang="en-US" smtClean="0"/>
              <a:t>16-Oct-20</a:t>
            </a:fld>
            <a:endParaRPr lang="en-US" dirty="0"/>
          </a:p>
        </p:txBody>
      </p:sp>
      <p:sp>
        <p:nvSpPr>
          <p:cNvPr id="1030" name="Rectangle 3"/>
          <p:cNvSpPr>
            <a:spLocks noChangeArrowheads="1"/>
          </p:cNvSpPr>
          <p:nvPr/>
        </p:nvSpPr>
        <p:spPr bwMode="auto">
          <a:xfrm rot="-5400000">
            <a:off x="12884416" y="5910799"/>
            <a:ext cx="1709737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sz="600" dirty="0">
                <a:solidFill>
                  <a:srgbClr val="7F7F7F"/>
                </a:solidFill>
              </a:rPr>
              <a:t>12-CRS-0106 REVISED 8 FEB 2013</a:t>
            </a:r>
          </a:p>
        </p:txBody>
      </p:sp>
      <p:sp>
        <p:nvSpPr>
          <p:cNvPr id="1031" name="Text Placeholder 11"/>
          <p:cNvSpPr>
            <a:spLocks noGrp="1"/>
          </p:cNvSpPr>
          <p:nvPr>
            <p:ph type="body" idx="1"/>
          </p:nvPr>
        </p:nvSpPr>
        <p:spPr bwMode="auto">
          <a:xfrm>
            <a:off x="486834" y="1977656"/>
            <a:ext cx="11101917" cy="40548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9" name="Picture 3"/>
          <p:cNvPicPr>
            <a:picLocks noChangeAspect="1" noChangeArrowheads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5" y="0"/>
            <a:ext cx="12191991" cy="1247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704" r:id="rId2"/>
    <p:sldLayoutId id="2147483710" r:id="rId3"/>
    <p:sldLayoutId id="2147483705" r:id="rId4"/>
    <p:sldLayoutId id="2147483706" r:id="rId5"/>
    <p:sldLayoutId id="2147483707" r:id="rId6"/>
    <p:sldLayoutId id="2147483708" r:id="rId7"/>
    <p:sldLayoutId id="2147483709" r:id="rId8"/>
  </p:sldLayoutIdLst>
  <p:transition spd="slow">
    <p:wipe/>
  </p:transition>
  <p:hf hdr="0" ftr="0" dt="0"/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2800" b="1" kern="1200">
          <a:solidFill>
            <a:schemeClr val="tx1">
              <a:lumMod val="75000"/>
              <a:lumOff val="25000"/>
            </a:schemeClr>
          </a:solidFill>
          <a:latin typeface="+mj-lt"/>
          <a:ea typeface="ＭＳ Ｐゴシック" charset="0"/>
          <a:cs typeface="ＭＳ Ｐゴシック" charset="0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charset="0"/>
          <a:ea typeface="ＭＳ Ｐゴシック" charset="0"/>
          <a:cs typeface="ＭＳ Ｐゴシック" charset="0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charset="0"/>
          <a:ea typeface="ＭＳ Ｐゴシック" charset="0"/>
          <a:cs typeface="ＭＳ Ｐゴシック" charset="0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charset="0"/>
          <a:ea typeface="ＭＳ Ｐゴシック" charset="0"/>
          <a:cs typeface="ＭＳ Ｐゴシック" charset="0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charset="0"/>
          <a:ea typeface="ＭＳ Ｐゴシック" charset="0"/>
          <a:cs typeface="ＭＳ Ｐゴシック" charset="0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charset="0"/>
          <a:ea typeface="ＭＳ Ｐゴシック" charset="0"/>
          <a:cs typeface="ＭＳ Ｐゴシック" charset="0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charset="0"/>
          <a:ea typeface="ＭＳ Ｐゴシック" charset="0"/>
          <a:cs typeface="ＭＳ Ｐゴシック" charset="0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charset="0"/>
          <a:ea typeface="ＭＳ Ｐゴシック" charset="0"/>
          <a:cs typeface="ＭＳ Ｐゴシック" charset="0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charset="0"/>
          <a:ea typeface="ＭＳ Ｐゴシック" charset="0"/>
          <a:cs typeface="ＭＳ Ｐゴシック" charset="0"/>
        </a:defRPr>
      </a:lvl9pPr>
    </p:titleStyle>
    <p:bodyStyle>
      <a:lvl1pPr marL="346075" indent="-346075" algn="l" defTabSz="457200" rtl="0" eaLnBrk="1" fontAlgn="base" hangingPunct="1">
        <a:lnSpc>
          <a:spcPct val="114000"/>
        </a:lnSpc>
        <a:spcBef>
          <a:spcPts val="1800"/>
        </a:spcBef>
        <a:spcAft>
          <a:spcPct val="0"/>
        </a:spcAft>
        <a:buSzPct val="135000"/>
        <a:buBlip>
          <a:blip r:embed="rId13"/>
        </a:buBlip>
        <a:defRPr sz="2400" kern="1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593725" indent="-182563" algn="l" defTabSz="457200" rtl="0" eaLnBrk="1" fontAlgn="base" hangingPunct="1">
        <a:lnSpc>
          <a:spcPct val="114000"/>
        </a:lnSpc>
        <a:spcBef>
          <a:spcPts val="800"/>
        </a:spcBef>
        <a:spcAft>
          <a:spcPct val="0"/>
        </a:spcAft>
        <a:buClr>
          <a:srgbClr val="595959"/>
        </a:buClr>
        <a:buFont typeface="Lucida Grande" charset="0"/>
        <a:buChar char="–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822325" indent="-182563" algn="l" defTabSz="457200" rtl="0" eaLnBrk="1" fontAlgn="base" hangingPunct="1">
        <a:lnSpc>
          <a:spcPct val="114000"/>
        </a:lnSpc>
        <a:spcBef>
          <a:spcPts val="700"/>
        </a:spcBef>
        <a:spcAft>
          <a:spcPct val="0"/>
        </a:spcAft>
        <a:buClr>
          <a:srgbClr val="595959"/>
        </a:buClr>
        <a:buFont typeface="Wingdings" charset="0"/>
        <a:buChar char="§"/>
        <a:defRPr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050925" indent="-182563" algn="l" defTabSz="457200" rtl="0" eaLnBrk="1" fontAlgn="base" hangingPunct="1">
        <a:lnSpc>
          <a:spcPct val="114000"/>
        </a:lnSpc>
        <a:spcBef>
          <a:spcPts val="600"/>
        </a:spcBef>
        <a:spcAft>
          <a:spcPct val="0"/>
        </a:spcAft>
        <a:buClr>
          <a:srgbClr val="595959"/>
        </a:buClr>
        <a:buFont typeface="Arial" charset="0"/>
        <a:buChar char="–"/>
        <a:defRPr sz="1600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1233488" indent="-182563" algn="l" defTabSz="457200" rtl="0" eaLnBrk="1" fontAlgn="base" hangingPunct="1">
        <a:lnSpc>
          <a:spcPct val="114000"/>
        </a:lnSpc>
        <a:spcBef>
          <a:spcPts val="600"/>
        </a:spcBef>
        <a:spcAft>
          <a:spcPct val="0"/>
        </a:spcAft>
        <a:buClr>
          <a:srgbClr val="7F7F7F"/>
        </a:buClr>
        <a:buFont typeface="Wingdings" charset="0"/>
        <a:buChar char="§"/>
        <a:defRPr sz="16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emf"/><Relationship Id="rId4" Type="http://schemas.openxmlformats.org/officeDocument/2006/relationships/image" Target="../media/image24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em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em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emf"/><Relationship Id="rId3" Type="http://schemas.openxmlformats.org/officeDocument/2006/relationships/image" Target="../media/image42.emf"/><Relationship Id="rId7" Type="http://schemas.openxmlformats.org/officeDocument/2006/relationships/image" Target="../media/image46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emf"/><Relationship Id="rId5" Type="http://schemas.openxmlformats.org/officeDocument/2006/relationships/image" Target="../media/image44.emf"/><Relationship Id="rId10" Type="http://schemas.openxmlformats.org/officeDocument/2006/relationships/image" Target="../media/image48.png"/><Relationship Id="rId4" Type="http://schemas.openxmlformats.org/officeDocument/2006/relationships/image" Target="../media/image43.emf"/><Relationship Id="rId9" Type="http://schemas.openxmlformats.org/officeDocument/2006/relationships/image" Target="../media/image48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3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0.png"/><Relationship Id="rId3" Type="http://schemas.openxmlformats.org/officeDocument/2006/relationships/image" Target="../media/image50.emf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emf"/><Relationship Id="rId4" Type="http://schemas.openxmlformats.org/officeDocument/2006/relationships/image" Target="../media/image51.emf"/><Relationship Id="rId9" Type="http://schemas.openxmlformats.org/officeDocument/2006/relationships/image" Target="../media/image55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0.png"/><Relationship Id="rId2" Type="http://schemas.openxmlformats.org/officeDocument/2006/relationships/image" Target="../media/image6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2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5.png"/><Relationship Id="rId7" Type="http://schemas.openxmlformats.org/officeDocument/2006/relationships/image" Target="../media/image67.png"/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emf"/><Relationship Id="rId4" Type="http://schemas.openxmlformats.org/officeDocument/2006/relationships/image" Target="../media/image64.emf"/><Relationship Id="rId9" Type="http://schemas.openxmlformats.org/officeDocument/2006/relationships/image" Target="../media/image69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5.png"/><Relationship Id="rId7" Type="http://schemas.openxmlformats.org/officeDocument/2006/relationships/image" Target="../media/image70.png"/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5.emf"/><Relationship Id="rId4" Type="http://schemas.openxmlformats.org/officeDocument/2006/relationships/image" Target="../media/image64.emf"/><Relationship Id="rId9" Type="http://schemas.openxmlformats.org/officeDocument/2006/relationships/image" Target="../media/image6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emf"/><Relationship Id="rId4" Type="http://schemas.openxmlformats.org/officeDocument/2006/relationships/image" Target="../media/image12.emf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emf"/><Relationship Id="rId3" Type="http://schemas.openxmlformats.org/officeDocument/2006/relationships/image" Target="../media/image67.emf"/><Relationship Id="rId7" Type="http://schemas.openxmlformats.org/officeDocument/2006/relationships/image" Target="../media/image72.emf"/><Relationship Id="rId2" Type="http://schemas.openxmlformats.org/officeDocument/2006/relationships/image" Target="../media/image6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69.emf"/><Relationship Id="rId4" Type="http://schemas.openxmlformats.org/officeDocument/2006/relationships/image" Target="../media/image68.emf"/><Relationship Id="rId9" Type="http://schemas.openxmlformats.org/officeDocument/2006/relationships/image" Target="../media/image62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image" Target="../media/image6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png"/><Relationship Id="rId4" Type="http://schemas.openxmlformats.org/officeDocument/2006/relationships/image" Target="../media/image68.em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emf"/><Relationship Id="rId5" Type="http://schemas.openxmlformats.org/officeDocument/2006/relationships/image" Target="../media/image670.png"/><Relationship Id="rId4" Type="http://schemas.openxmlformats.org/officeDocument/2006/relationships/image" Target="../media/image68.emf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7" Type="http://schemas.openxmlformats.org/officeDocument/2006/relationships/image" Target="../media/image78.gif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../media/image710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85.png"/><Relationship Id="rId7" Type="http://schemas.openxmlformats.org/officeDocument/2006/relationships/image" Target="../media/image89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emf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emf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81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8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1.png"/><Relationship Id="rId2" Type="http://schemas.openxmlformats.org/officeDocument/2006/relationships/image" Target="../media/image8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3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0.png"/><Relationship Id="rId3" Type="http://schemas.openxmlformats.org/officeDocument/2006/relationships/image" Target="../media/image104.emf"/><Relationship Id="rId7" Type="http://schemas.openxmlformats.org/officeDocument/2006/relationships/image" Target="../media/image830.png"/><Relationship Id="rId2" Type="http://schemas.openxmlformats.org/officeDocument/2006/relationships/image" Target="../media/image7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.emf"/><Relationship Id="rId5" Type="http://schemas.openxmlformats.org/officeDocument/2006/relationships/image" Target="../media/image106.emf"/><Relationship Id="rId4" Type="http://schemas.openxmlformats.org/officeDocument/2006/relationships/image" Target="../media/image105.emf"/><Relationship Id="rId9" Type="http://schemas.openxmlformats.org/officeDocument/2006/relationships/image" Target="../media/image850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0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0.png"/><Relationship Id="rId3" Type="http://schemas.openxmlformats.org/officeDocument/2006/relationships/image" Target="../media/image108.emf"/><Relationship Id="rId7" Type="http://schemas.openxmlformats.org/officeDocument/2006/relationships/image" Target="../media/image113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emf"/><Relationship Id="rId5" Type="http://schemas.openxmlformats.org/officeDocument/2006/relationships/image" Target="../media/image111.png"/><Relationship Id="rId4" Type="http://schemas.openxmlformats.org/officeDocument/2006/relationships/image" Target="../media/image109.emf"/></Relationships>
</file>

<file path=ppt/slides/_rels/slide6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9.png"/><Relationship Id="rId3" Type="http://schemas.openxmlformats.org/officeDocument/2006/relationships/image" Target="../media/image108.emf"/><Relationship Id="rId7" Type="http://schemas.openxmlformats.org/officeDocument/2006/relationships/image" Target="../media/image117.png"/><Relationship Id="rId12" Type="http://schemas.openxmlformats.org/officeDocument/2006/relationships/image" Target="../media/image112.emf"/><Relationship Id="rId17" Type="http://schemas.openxmlformats.org/officeDocument/2006/relationships/image" Target="../media/image122.png"/><Relationship Id="rId2" Type="http://schemas.openxmlformats.org/officeDocument/2006/relationships/image" Target="../media/image114.png"/><Relationship Id="rId16" Type="http://schemas.openxmlformats.org/officeDocument/2006/relationships/image" Target="../media/image11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emf"/><Relationship Id="rId11" Type="http://schemas.openxmlformats.org/officeDocument/2006/relationships/image" Target="../media/image109.png"/><Relationship Id="rId5" Type="http://schemas.openxmlformats.org/officeDocument/2006/relationships/image" Target="../media/image116.png"/><Relationship Id="rId15" Type="http://schemas.openxmlformats.org/officeDocument/2006/relationships/image" Target="../media/image121.png"/><Relationship Id="rId4" Type="http://schemas.openxmlformats.org/officeDocument/2006/relationships/image" Target="../media/image111.emf"/><Relationship Id="rId14" Type="http://schemas.openxmlformats.org/officeDocument/2006/relationships/image" Target="../media/image113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emf"/></Relationships>
</file>

<file path=ppt/slides/_rels/slide7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9.emf"/><Relationship Id="rId18" Type="http://schemas.openxmlformats.org/officeDocument/2006/relationships/image" Target="../media/image111.emf"/><Relationship Id="rId26" Type="http://schemas.openxmlformats.org/officeDocument/2006/relationships/image" Target="../media/image115.emf"/><Relationship Id="rId21" Type="http://schemas.openxmlformats.org/officeDocument/2006/relationships/image" Target="../media/image126.png"/><Relationship Id="rId12" Type="http://schemas.openxmlformats.org/officeDocument/2006/relationships/image" Target="../media/image1170.png"/><Relationship Id="rId17" Type="http://schemas.openxmlformats.org/officeDocument/2006/relationships/image" Target="../media/image122.png"/><Relationship Id="rId25" Type="http://schemas.openxmlformats.org/officeDocument/2006/relationships/image" Target="../media/image129.png"/><Relationship Id="rId2" Type="http://schemas.openxmlformats.org/officeDocument/2006/relationships/image" Target="../media/image123.png"/><Relationship Id="rId16" Type="http://schemas.openxmlformats.org/officeDocument/2006/relationships/image" Target="../media/image110.emf"/><Relationship Id="rId20" Type="http://schemas.openxmlformats.org/officeDocument/2006/relationships/image" Target="../media/image112.emf"/><Relationship Id="rId29" Type="http://schemas.openxmlformats.org/officeDocument/2006/relationships/image" Target="../media/image133.png"/><Relationship Id="rId1" Type="http://schemas.openxmlformats.org/officeDocument/2006/relationships/slideLayout" Target="../slideLayouts/slideLayout2.xml"/><Relationship Id="rId24" Type="http://schemas.openxmlformats.org/officeDocument/2006/relationships/image" Target="../media/image114.emf"/><Relationship Id="rId15" Type="http://schemas.openxmlformats.org/officeDocument/2006/relationships/image" Target="../media/image124.png"/><Relationship Id="rId23" Type="http://schemas.openxmlformats.org/officeDocument/2006/relationships/image" Target="../media/image127.png"/><Relationship Id="rId28" Type="http://schemas.openxmlformats.org/officeDocument/2006/relationships/image" Target="../media/image116.emf"/><Relationship Id="rId19" Type="http://schemas.openxmlformats.org/officeDocument/2006/relationships/image" Target="../media/image125.png"/><Relationship Id="rId14" Type="http://schemas.openxmlformats.org/officeDocument/2006/relationships/image" Target="../media/image108.emf"/><Relationship Id="rId22" Type="http://schemas.openxmlformats.org/officeDocument/2006/relationships/image" Target="../media/image113.emf"/><Relationship Id="rId27" Type="http://schemas.openxmlformats.org/officeDocument/2006/relationships/image" Target="../media/image131.png"/></Relationships>
</file>

<file path=ppt/slides/_rels/slide7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60.png"/><Relationship Id="rId18" Type="http://schemas.openxmlformats.org/officeDocument/2006/relationships/image" Target="../media/image108.emf"/><Relationship Id="rId26" Type="http://schemas.openxmlformats.org/officeDocument/2006/relationships/image" Target="../media/image113.emf"/><Relationship Id="rId21" Type="http://schemas.openxmlformats.org/officeDocument/2006/relationships/image" Target="../media/image136.png"/><Relationship Id="rId34" Type="http://schemas.openxmlformats.org/officeDocument/2006/relationships/image" Target="../media/image117.emf"/><Relationship Id="rId17" Type="http://schemas.openxmlformats.org/officeDocument/2006/relationships/image" Target="../media/image134.png"/><Relationship Id="rId25" Type="http://schemas.openxmlformats.org/officeDocument/2006/relationships/image" Target="../media/image138.png"/><Relationship Id="rId33" Type="http://schemas.openxmlformats.org/officeDocument/2006/relationships/image" Target="../media/image142.png"/><Relationship Id="rId2" Type="http://schemas.openxmlformats.org/officeDocument/2006/relationships/image" Target="../media/image1240.png"/><Relationship Id="rId16" Type="http://schemas.openxmlformats.org/officeDocument/2006/relationships/image" Target="../media/image109.emf"/><Relationship Id="rId20" Type="http://schemas.openxmlformats.org/officeDocument/2006/relationships/image" Target="../media/image110.emf"/><Relationship Id="rId29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24" Type="http://schemas.openxmlformats.org/officeDocument/2006/relationships/image" Target="../media/image112.emf"/><Relationship Id="rId32" Type="http://schemas.openxmlformats.org/officeDocument/2006/relationships/image" Target="../media/image116.emf"/><Relationship Id="rId15" Type="http://schemas.openxmlformats.org/officeDocument/2006/relationships/image" Target="../media/image1170.png"/><Relationship Id="rId23" Type="http://schemas.openxmlformats.org/officeDocument/2006/relationships/image" Target="../media/image137.png"/><Relationship Id="rId28" Type="http://schemas.openxmlformats.org/officeDocument/2006/relationships/image" Target="../media/image114.emf"/><Relationship Id="rId19" Type="http://schemas.openxmlformats.org/officeDocument/2006/relationships/image" Target="../media/image135.png"/><Relationship Id="rId31" Type="http://schemas.openxmlformats.org/officeDocument/2006/relationships/image" Target="../media/image141.png"/><Relationship Id="rId14" Type="http://schemas.openxmlformats.org/officeDocument/2006/relationships/image" Target="../media/image1270.png"/><Relationship Id="rId22" Type="http://schemas.openxmlformats.org/officeDocument/2006/relationships/image" Target="../media/image111.emf"/><Relationship Id="rId27" Type="http://schemas.openxmlformats.org/officeDocument/2006/relationships/image" Target="../media/image139.png"/><Relationship Id="rId30" Type="http://schemas.openxmlformats.org/officeDocument/2006/relationships/image" Target="../media/image115.emf"/><Relationship Id="rId35" Type="http://schemas.openxmlformats.org/officeDocument/2006/relationships/image" Target="../media/image144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emf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jpeg"/><Relationship Id="rId2" Type="http://schemas.openxmlformats.org/officeDocument/2006/relationships/image" Target="../media/image1250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380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400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jpe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emf"/><Relationship Id="rId3" Type="http://schemas.openxmlformats.org/officeDocument/2006/relationships/image" Target="../media/image16.emf"/><Relationship Id="rId7" Type="http://schemas.openxmlformats.org/officeDocument/2006/relationships/image" Target="../media/image20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emf"/><Relationship Id="rId5" Type="http://schemas.openxmlformats.org/officeDocument/2006/relationships/image" Target="../media/image18.emf"/><Relationship Id="rId4" Type="http://schemas.openxmlformats.org/officeDocument/2006/relationships/image" Target="../media/image17.emf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emf"/><Relationship Id="rId2" Type="http://schemas.openxmlformats.org/officeDocument/2006/relationships/image" Target="../media/image130.emf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emf"/><Relationship Id="rId2" Type="http://schemas.openxmlformats.org/officeDocument/2006/relationships/image" Target="../media/image14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.emf"/><Relationship Id="rId5" Type="http://schemas.openxmlformats.org/officeDocument/2006/relationships/image" Target="../media/image149.emf"/><Relationship Id="rId4" Type="http://schemas.openxmlformats.org/officeDocument/2006/relationships/image" Target="../media/image148.emf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emf"/><Relationship Id="rId2" Type="http://schemas.openxmlformats.org/officeDocument/2006/relationships/image" Target="../media/image14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.emf"/><Relationship Id="rId5" Type="http://schemas.openxmlformats.org/officeDocument/2006/relationships/image" Target="../media/image149.emf"/><Relationship Id="rId4" Type="http://schemas.openxmlformats.org/officeDocument/2006/relationships/image" Target="../media/image148.emf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emf"/><Relationship Id="rId2" Type="http://schemas.openxmlformats.org/officeDocument/2006/relationships/image" Target="../media/image14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.emf"/><Relationship Id="rId5" Type="http://schemas.openxmlformats.org/officeDocument/2006/relationships/image" Target="../media/image149.emf"/><Relationship Id="rId4" Type="http://schemas.openxmlformats.org/officeDocument/2006/relationships/image" Target="../media/image148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emf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emf"/><Relationship Id="rId2" Type="http://schemas.openxmlformats.org/officeDocument/2006/relationships/image" Target="../media/image14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.emf"/><Relationship Id="rId5" Type="http://schemas.openxmlformats.org/officeDocument/2006/relationships/image" Target="../media/image149.emf"/><Relationship Id="rId4" Type="http://schemas.openxmlformats.org/officeDocument/2006/relationships/image" Target="../media/image148.emf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emf"/><Relationship Id="rId3" Type="http://schemas.openxmlformats.org/officeDocument/2006/relationships/image" Target="../media/image152.png"/><Relationship Id="rId7" Type="http://schemas.openxmlformats.org/officeDocument/2006/relationships/image" Target="../media/image156.emf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5.emf"/><Relationship Id="rId5" Type="http://schemas.openxmlformats.org/officeDocument/2006/relationships/image" Target="../media/image154.png"/><Relationship Id="rId4" Type="http://schemas.openxmlformats.org/officeDocument/2006/relationships/image" Target="../media/image153.png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emf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5B5482A-640D-4BFD-88FE-1B11F609E678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519878" y="6451887"/>
            <a:ext cx="478367" cy="365125"/>
          </a:xfrm>
        </p:spPr>
        <p:txBody>
          <a:bodyPr/>
          <a:lstStyle/>
          <a:p>
            <a:fld id="{1F2884EB-C6E3-684C-A39B-0E652C4E0E60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A96AD0CE-A603-494B-B436-3A59A1218FF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9" name="Picture 8" descr="A cup of coffee on a table&#10;&#10;Description automatically generated">
            <a:extLst>
              <a:ext uri="{FF2B5EF4-FFF2-40B4-BE49-F238E27FC236}">
                <a16:creationId xmlns:a16="http://schemas.microsoft.com/office/drawing/2014/main" id="{5379458C-D5A5-4531-AA3E-D30713EE6D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1273" y="1336417"/>
            <a:ext cx="7213893" cy="480556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6C6DDC1-D056-4A1B-A020-DB131E1F82FF}"/>
              </a:ext>
            </a:extLst>
          </p:cNvPr>
          <p:cNvSpPr txBox="1"/>
          <p:nvPr/>
        </p:nvSpPr>
        <p:spPr>
          <a:xfrm>
            <a:off x="379131" y="1689195"/>
            <a:ext cx="4112142" cy="175432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dirty="0"/>
              <a:t>prepare your coffee and snacks</a:t>
            </a:r>
          </a:p>
          <a:p>
            <a:endParaRPr lang="en-US" dirty="0"/>
          </a:p>
          <a:p>
            <a:r>
              <a:rPr lang="en-US" dirty="0"/>
              <a:t>today's lecture materials are quite heavy</a:t>
            </a:r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Start 08:30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0978323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F2884EB-C6E3-684C-A39B-0E652C4E0E60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208E16-EF9B-4AEE-83E1-627C3297AC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Recognizing objects: is it really so hard?</a:t>
            </a:r>
            <a:endParaRPr lang="id-ID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8D84969-6C7F-4298-944C-35078CB69B45}"/>
              </a:ext>
            </a:extLst>
          </p:cNvPr>
          <p:cNvSpPr txBox="1"/>
          <p:nvPr/>
        </p:nvSpPr>
        <p:spPr>
          <a:xfrm>
            <a:off x="2155516" y="5687714"/>
            <a:ext cx="4013637" cy="33855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Find the chair in this image</a:t>
            </a:r>
            <a:endParaRPr lang="id-ID" sz="160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1DA6327-929F-4F9B-A862-F71E9AD198FF}"/>
              </a:ext>
            </a:extLst>
          </p:cNvPr>
          <p:cNvGrpSpPr/>
          <p:nvPr/>
        </p:nvGrpSpPr>
        <p:grpSpPr>
          <a:xfrm>
            <a:off x="265469" y="2378099"/>
            <a:ext cx="1229032" cy="2912429"/>
            <a:chOff x="265469" y="2378099"/>
            <a:chExt cx="1229032" cy="2912429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200DB2C3-FAFF-4512-A762-B13D7BE9B0F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5450" t="15740" r="43238" b="44973"/>
            <a:stretch/>
          </p:blipFill>
          <p:spPr>
            <a:xfrm>
              <a:off x="265469" y="2378099"/>
              <a:ext cx="1229032" cy="2274419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D3D916D-7A4F-4BA6-A82B-424F013125F6}"/>
                </a:ext>
              </a:extLst>
            </p:cNvPr>
            <p:cNvSpPr txBox="1"/>
            <p:nvPr/>
          </p:nvSpPr>
          <p:spPr>
            <a:xfrm>
              <a:off x="265469" y="4705753"/>
              <a:ext cx="1229032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/>
                <a:t>Image patch</a:t>
              </a:r>
              <a:endParaRPr lang="id-ID" sz="1600" dirty="0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BB455C70-20C7-43EB-BC71-35645BC895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0893" y="1989280"/>
            <a:ext cx="5002884" cy="3703308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6849FDFE-AC8D-41C6-A9DC-01229479EE4D}"/>
              </a:ext>
            </a:extLst>
          </p:cNvPr>
          <p:cNvGrpSpPr/>
          <p:nvPr/>
        </p:nvGrpSpPr>
        <p:grpSpPr>
          <a:xfrm>
            <a:off x="6830169" y="1990053"/>
            <a:ext cx="5080344" cy="4036215"/>
            <a:chOff x="6830169" y="1990053"/>
            <a:chExt cx="5080344" cy="4036215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8BF8925-3B4D-47E2-A006-458309693EA8}"/>
                </a:ext>
              </a:extLst>
            </p:cNvPr>
            <p:cNvSpPr txBox="1"/>
            <p:nvPr/>
          </p:nvSpPr>
          <p:spPr>
            <a:xfrm>
              <a:off x="7363522" y="5687714"/>
              <a:ext cx="4013637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/>
                <a:t>Output of normalized correlation</a:t>
              </a:r>
              <a:endParaRPr lang="id-ID" sz="1600" dirty="0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FA9F8E1-07FD-4E1B-B402-43A77A575B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830169" y="1990053"/>
              <a:ext cx="5080344" cy="3705388"/>
            </a:xfrm>
            <a:prstGeom prst="rect">
              <a:avLst/>
            </a:prstGeom>
          </p:spPr>
        </p:pic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FE7D0AC3-B0AC-4974-A228-42FB6972E5C6}"/>
              </a:ext>
            </a:extLst>
          </p:cNvPr>
          <p:cNvSpPr/>
          <p:nvPr/>
        </p:nvSpPr>
        <p:spPr>
          <a:xfrm>
            <a:off x="9776907" y="3020372"/>
            <a:ext cx="537882" cy="8172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6717760-4AC4-41E4-8144-8FFBB6CE95F4}"/>
              </a:ext>
            </a:extLst>
          </p:cNvPr>
          <p:cNvSpPr/>
          <p:nvPr/>
        </p:nvSpPr>
        <p:spPr>
          <a:xfrm>
            <a:off x="4539727" y="3044414"/>
            <a:ext cx="537882" cy="8172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03F691B-199D-4D6A-BD15-731363CDD2C0}"/>
              </a:ext>
            </a:extLst>
          </p:cNvPr>
          <p:cNvSpPr/>
          <p:nvPr/>
        </p:nvSpPr>
        <p:spPr>
          <a:xfrm>
            <a:off x="10660825" y="3375357"/>
            <a:ext cx="537882" cy="8172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7B9E8A2-1041-431D-B6DF-A758134811CF}"/>
              </a:ext>
            </a:extLst>
          </p:cNvPr>
          <p:cNvSpPr/>
          <p:nvPr/>
        </p:nvSpPr>
        <p:spPr>
          <a:xfrm>
            <a:off x="5488193" y="3399399"/>
            <a:ext cx="537882" cy="8172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B924BF7-EC32-4A50-92F5-96C3F1C63F99}"/>
              </a:ext>
            </a:extLst>
          </p:cNvPr>
          <p:cNvSpPr/>
          <p:nvPr/>
        </p:nvSpPr>
        <p:spPr>
          <a:xfrm>
            <a:off x="8026994" y="4122907"/>
            <a:ext cx="537882" cy="8172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D08EC4D-1FA9-4720-A012-12529106972B}"/>
              </a:ext>
            </a:extLst>
          </p:cNvPr>
          <p:cNvSpPr/>
          <p:nvPr/>
        </p:nvSpPr>
        <p:spPr>
          <a:xfrm>
            <a:off x="2822088" y="4146949"/>
            <a:ext cx="537882" cy="8172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02EE44D-59BD-4F44-8A28-35F73150A146}"/>
              </a:ext>
            </a:extLst>
          </p:cNvPr>
          <p:cNvSpPr/>
          <p:nvPr/>
        </p:nvSpPr>
        <p:spPr>
          <a:xfrm>
            <a:off x="8864304" y="4433402"/>
            <a:ext cx="537882" cy="8172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7304950-9571-4502-8DFC-33A412DDB025}"/>
              </a:ext>
            </a:extLst>
          </p:cNvPr>
          <p:cNvSpPr/>
          <p:nvPr/>
        </p:nvSpPr>
        <p:spPr>
          <a:xfrm>
            <a:off x="3659398" y="4457444"/>
            <a:ext cx="537882" cy="8172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1E78B95-C7F5-47EA-8A4D-E6273BE288F9}"/>
              </a:ext>
            </a:extLst>
          </p:cNvPr>
          <p:cNvSpPr/>
          <p:nvPr/>
        </p:nvSpPr>
        <p:spPr>
          <a:xfrm>
            <a:off x="9163732" y="4324983"/>
            <a:ext cx="537882" cy="8172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523E172-9EB1-42BC-839E-2C82187E3469}"/>
              </a:ext>
            </a:extLst>
          </p:cNvPr>
          <p:cNvSpPr/>
          <p:nvPr/>
        </p:nvSpPr>
        <p:spPr>
          <a:xfrm>
            <a:off x="3958826" y="4349025"/>
            <a:ext cx="537882" cy="8172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0B13595-7FB1-4253-8DF6-F77A9E1BC50D}"/>
              </a:ext>
            </a:extLst>
          </p:cNvPr>
          <p:cNvSpPr/>
          <p:nvPr/>
        </p:nvSpPr>
        <p:spPr>
          <a:xfrm>
            <a:off x="8770484" y="3247521"/>
            <a:ext cx="537882" cy="8172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7B05893-1090-4129-AD54-3EE2CA960A43}"/>
              </a:ext>
            </a:extLst>
          </p:cNvPr>
          <p:cNvSpPr/>
          <p:nvPr/>
        </p:nvSpPr>
        <p:spPr>
          <a:xfrm>
            <a:off x="3587094" y="3271563"/>
            <a:ext cx="537882" cy="8172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0A3952-9669-4778-811F-2B2433245FE1}"/>
              </a:ext>
            </a:extLst>
          </p:cNvPr>
          <p:cNvSpPr txBox="1"/>
          <p:nvPr/>
        </p:nvSpPr>
        <p:spPr>
          <a:xfrm>
            <a:off x="7425854" y="5976794"/>
            <a:ext cx="4013637" cy="33855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Not so Great</a:t>
            </a:r>
            <a:endParaRPr lang="id-ID" sz="1600" dirty="0"/>
          </a:p>
        </p:txBody>
      </p:sp>
    </p:spTree>
    <p:extLst>
      <p:ext uri="{BB962C8B-B14F-4D97-AF65-F5344CB8AC3E}">
        <p14:creationId xmlns:p14="http://schemas.microsoft.com/office/powerpoint/2010/main" val="2087543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9" grpId="0" animBg="1"/>
      <p:bldP spid="20" grpId="0" animBg="1"/>
      <p:bldP spid="21" grpId="0" animBg="1"/>
      <p:bldP spid="22" grpId="0" animBg="1"/>
      <p:bldP spid="24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932781" y="3001934"/>
            <a:ext cx="8326438" cy="641239"/>
          </a:xfrm>
        </p:spPr>
        <p:txBody>
          <a:bodyPr/>
          <a:lstStyle/>
          <a:p>
            <a:pPr algn="ctr"/>
            <a:r>
              <a:rPr lang="en-US" dirty="0"/>
              <a:t>Image Matching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</a:p>
        </p:txBody>
      </p:sp>
    </p:spTree>
    <p:extLst>
      <p:ext uri="{BB962C8B-B14F-4D97-AF65-F5344CB8AC3E}">
        <p14:creationId xmlns:p14="http://schemas.microsoft.com/office/powerpoint/2010/main" val="2389606065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F2884EB-C6E3-684C-A39B-0E652C4E0E60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8F561F4-0B78-4D4C-B268-33E16A347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 To Have In Mind</a:t>
            </a:r>
            <a:endParaRPr lang="id-ID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D5D76A-DD9D-4109-826C-0953488F3B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729" y="2262443"/>
            <a:ext cx="4774435" cy="35693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B6914D9-E27E-416E-9001-FAC5A2279F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8837" y="2262443"/>
            <a:ext cx="5136095" cy="356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095732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F2884EB-C6E3-684C-A39B-0E652C4E0E60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8F561F4-0B78-4D4C-B268-33E16A347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 To Have In Mind</a:t>
            </a:r>
            <a:endParaRPr lang="id-ID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A40725-E827-4C34-BD32-A619E13463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300" y="2404058"/>
            <a:ext cx="10815400" cy="37544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A0E630D-B56D-40D0-8769-E67C8D4AF7C7}"/>
              </a:ext>
            </a:extLst>
          </p:cNvPr>
          <p:cNvSpPr txBox="1"/>
          <p:nvPr/>
        </p:nvSpPr>
        <p:spPr>
          <a:xfrm>
            <a:off x="486834" y="1977657"/>
            <a:ext cx="6387890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Building a 3D Reconstruction Out Of Images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501104428"/>
      </p:ext>
    </p:extLst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F2884EB-C6E3-684C-A39B-0E652C4E0E60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8F561F4-0B78-4D4C-B268-33E16A347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 To Have In Mind</a:t>
            </a:r>
            <a:endParaRPr lang="id-ID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DE89230-6E7B-4F38-A2E0-AB436ACC3B32}"/>
              </a:ext>
            </a:extLst>
          </p:cNvPr>
          <p:cNvSpPr txBox="1"/>
          <p:nvPr/>
        </p:nvSpPr>
        <p:spPr>
          <a:xfrm>
            <a:off x="486834" y="1977657"/>
            <a:ext cx="6387890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Stitching photos taken at different angles</a:t>
            </a:r>
            <a:endParaRPr lang="id-ID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CBA7956-2386-45A7-9EFC-E4D96CBE711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70207" y="2346989"/>
            <a:ext cx="8451585" cy="3956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790858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F2884EB-C6E3-684C-A39B-0E652C4E0E60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8F561F4-0B78-4D4C-B268-33E16A347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Alignment</a:t>
            </a:r>
            <a:endParaRPr lang="id-ID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DE89230-6E7B-4F38-A2E0-AB436ACC3B32}"/>
              </a:ext>
            </a:extLst>
          </p:cNvPr>
          <p:cNvSpPr txBox="1"/>
          <p:nvPr/>
        </p:nvSpPr>
        <p:spPr>
          <a:xfrm>
            <a:off x="486834" y="1977657"/>
            <a:ext cx="6387890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Given two images: how do you align them programmatically?</a:t>
            </a:r>
            <a:endParaRPr lang="id-ID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C83A36-9728-4C53-B29F-8F77349249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7655" y="2346990"/>
            <a:ext cx="3931920" cy="390764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D1BC249-28F0-4FDA-95AA-529F2E1892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9684" y="2346989"/>
            <a:ext cx="3930927" cy="391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070403"/>
      </p:ext>
    </p:extLst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D1BC249-28F0-4FDA-95AA-529F2E18928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4200012" y="2356821"/>
            <a:ext cx="3930927" cy="3919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DC83A36-9728-4C53-B29F-8F7734924932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4278173" y="2352915"/>
            <a:ext cx="3931920" cy="3907649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F2884EB-C6E3-684C-A39B-0E652C4E0E60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8F561F4-0B78-4D4C-B268-33E16A347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Alignment</a:t>
            </a:r>
            <a:endParaRPr lang="id-ID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DE89230-6E7B-4F38-A2E0-AB436ACC3B32}"/>
              </a:ext>
            </a:extLst>
          </p:cNvPr>
          <p:cNvSpPr txBox="1"/>
          <p:nvPr/>
        </p:nvSpPr>
        <p:spPr>
          <a:xfrm>
            <a:off x="486834" y="1977657"/>
            <a:ext cx="6387890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Given two images: how do you align them programmatically?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527353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F2884EB-C6E3-684C-A39B-0E652C4E0E60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8F561F4-0B78-4D4C-B268-33E16A347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Brute Force Solution</a:t>
            </a:r>
            <a:endParaRPr lang="id-ID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31681F-F121-481B-9551-71A8BA4BE3C3}"/>
              </a:ext>
            </a:extLst>
          </p:cNvPr>
          <p:cNvSpPr txBox="1"/>
          <p:nvPr/>
        </p:nvSpPr>
        <p:spPr>
          <a:xfrm>
            <a:off x="627321" y="2211571"/>
            <a:ext cx="5468680" cy="207334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 rtlCol="0" anchor="t" anchorCtr="0">
            <a:noAutofit/>
          </a:bodyPr>
          <a:lstStyle/>
          <a:p>
            <a:pPr marL="169863">
              <a:lnSpc>
                <a:spcPct val="150000"/>
              </a:lnSpc>
            </a:pPr>
            <a:r>
              <a:rPr lang="en-US" sz="1800" b="1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for</a:t>
            </a:r>
            <a:r>
              <a:rPr lang="en-US" sz="1800" dirty="0">
                <a:solidFill>
                  <a:srgbClr val="80808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y</a:t>
            </a:r>
            <a:r>
              <a:rPr lang="en-US" sz="1800" dirty="0">
                <a:solidFill>
                  <a:srgbClr val="80808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in</a:t>
            </a:r>
            <a:r>
              <a:rPr lang="en-US" sz="1800" dirty="0">
                <a:solidFill>
                  <a:srgbClr val="80808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range</a:t>
            </a:r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ySearch</a:t>
            </a:r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ySearch</a:t>
            </a:r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+</a:t>
            </a:r>
            <a:r>
              <a:rPr lang="en-US" sz="1800" dirty="0">
                <a:solidFill>
                  <a:srgbClr val="FF8000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):</a:t>
            </a:r>
          </a:p>
          <a:p>
            <a:pPr marL="169863">
              <a:lnSpc>
                <a:spcPct val="150000"/>
              </a:lnSpc>
            </a:pPr>
            <a:r>
              <a:rPr lang="en-US" sz="1800" b="1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	for</a:t>
            </a:r>
            <a:r>
              <a:rPr lang="en-US" sz="1800" dirty="0">
                <a:solidFill>
                  <a:srgbClr val="80808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x</a:t>
            </a:r>
            <a:r>
              <a:rPr lang="en-US" sz="1800" dirty="0">
                <a:solidFill>
                  <a:srgbClr val="80808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in</a:t>
            </a:r>
            <a:r>
              <a:rPr lang="en-US" sz="1800" dirty="0">
                <a:solidFill>
                  <a:srgbClr val="80808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range</a:t>
            </a:r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xSearch</a:t>
            </a:r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xSearch</a:t>
            </a:r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+</a:t>
            </a:r>
            <a:r>
              <a:rPr lang="en-US" sz="1800" dirty="0">
                <a:solidFill>
                  <a:srgbClr val="FF8000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):</a:t>
            </a:r>
          </a:p>
          <a:p>
            <a:pPr marL="169863" lvl="1">
              <a:lnSpc>
                <a:spcPct val="150000"/>
              </a:lnSpc>
            </a:pPr>
            <a:r>
              <a:rPr lang="en-US" dirty="0">
                <a:solidFill>
                  <a:srgbClr val="808080"/>
                </a:solidFill>
                <a:effectLst/>
                <a:latin typeface="Courier New" panose="02070309020205020404" pitchFamily="49" charset="0"/>
              </a:rPr>
              <a:t>		</a:t>
            </a:r>
            <a:r>
              <a:rPr lang="id-ID" sz="1800" dirty="0">
                <a:solidFill>
                  <a:srgbClr val="008000"/>
                </a:solidFill>
                <a:highlight>
                  <a:srgbClr val="FFFFFF"/>
                </a:highlight>
              </a:rPr>
              <a:t>#touches all HxW pixels</a:t>
            </a:r>
            <a:r>
              <a:rPr lang="en-US" sz="1800" dirty="0">
                <a:solidFill>
                  <a:srgbClr val="008000"/>
                </a:solidFill>
                <a:highlight>
                  <a:srgbClr val="FFFFFF"/>
                </a:highlight>
              </a:rPr>
              <a:t>	</a:t>
            </a:r>
            <a:r>
              <a:rPr lang="en-US" dirty="0">
                <a:solidFill>
                  <a:srgbClr val="808080"/>
                </a:solidFill>
                <a:latin typeface="Courier New" panose="02070309020205020404" pitchFamily="49" charset="0"/>
              </a:rPr>
              <a:t>				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check_alignment_with_images</a:t>
            </a:r>
            <a:r>
              <a:rPr lang="en-US" sz="18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  <a:endParaRPr 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389568129"/>
      </p:ext>
    </p:extLst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F2884EB-C6E3-684C-A39B-0E652C4E0E60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8F561F4-0B78-4D4C-B268-33E16A347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Part Alignment</a:t>
            </a:r>
            <a:endParaRPr lang="id-ID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DE89230-6E7B-4F38-A2E0-AB436ACC3B32}"/>
              </a:ext>
            </a:extLst>
          </p:cNvPr>
          <p:cNvSpPr txBox="1"/>
          <p:nvPr/>
        </p:nvSpPr>
        <p:spPr>
          <a:xfrm>
            <a:off x="486834" y="1977657"/>
            <a:ext cx="6387890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Given two images: how do you align them?</a:t>
            </a:r>
            <a:endParaRPr lang="id-ID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B60586F-0B38-4663-9DF5-D9F851BA784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8501" y="2393540"/>
            <a:ext cx="4847214" cy="348626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5C1280C-C39C-4922-A667-BD8B936F11D0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76287" y="2393540"/>
            <a:ext cx="4847214" cy="348626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C7571AD-B4CF-47D3-9C8A-77BBE684E639}"/>
              </a:ext>
            </a:extLst>
          </p:cNvPr>
          <p:cNvSpPr txBox="1"/>
          <p:nvPr/>
        </p:nvSpPr>
        <p:spPr>
          <a:xfrm>
            <a:off x="680954" y="5970491"/>
            <a:ext cx="10830092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These aren’t off by a small 2D translation but instead by a 3D rotation + translation of the camera.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080535644"/>
      </p:ext>
    </p:extLst>
  </p:cSld>
  <p:clrMapOvr>
    <a:masterClrMapping/>
  </p:clrMapOvr>
  <p:transition spd="slow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F2884EB-C6E3-684C-A39B-0E652C4E0E60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8F561F4-0B78-4D4C-B268-33E16A347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Brute Force Solution</a:t>
            </a:r>
            <a:endParaRPr lang="id-ID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31681F-F121-481B-9551-71A8BA4BE3C3}"/>
              </a:ext>
            </a:extLst>
          </p:cNvPr>
          <p:cNvSpPr txBox="1"/>
          <p:nvPr/>
        </p:nvSpPr>
        <p:spPr>
          <a:xfrm>
            <a:off x="627321" y="2041447"/>
            <a:ext cx="7219508" cy="331001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 rtlCol="0" anchor="t" anchorCtr="0">
            <a:noAutofit/>
          </a:bodyPr>
          <a:lstStyle/>
          <a:p>
            <a:pPr>
              <a:lnSpc>
                <a:spcPct val="130000"/>
              </a:lnSpc>
            </a:pPr>
            <a:r>
              <a:rPr lang="id-ID" sz="1800" dirty="0">
                <a:solidFill>
                  <a:srgbClr val="0000FF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for</a:t>
            </a:r>
            <a:r>
              <a:rPr lang="id-ID" sz="1800" dirty="0">
                <a:solidFill>
                  <a:srgbClr val="80808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 </a:t>
            </a:r>
            <a:r>
              <a:rPr lang="id-ID" sz="1800" dirty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y</a:t>
            </a:r>
            <a:r>
              <a:rPr lang="id-ID" sz="1800" dirty="0">
                <a:solidFill>
                  <a:srgbClr val="80808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 </a:t>
            </a:r>
            <a:r>
              <a:rPr lang="id-ID" sz="1800" dirty="0">
                <a:solidFill>
                  <a:srgbClr val="0000FF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in</a:t>
            </a:r>
            <a:r>
              <a:rPr lang="id-ID" sz="1800" dirty="0">
                <a:solidFill>
                  <a:srgbClr val="80808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 </a:t>
            </a:r>
            <a:r>
              <a:rPr lang="id-ID" sz="1800" dirty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yRange</a:t>
            </a:r>
            <a:r>
              <a:rPr lang="id-ID" sz="1800" dirty="0">
                <a:solidFill>
                  <a:srgbClr val="00008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:</a:t>
            </a:r>
            <a:endParaRPr lang="id-ID" sz="1800" dirty="0">
              <a:solidFill>
                <a:srgbClr val="808080"/>
              </a:solidFill>
              <a:highlight>
                <a:srgbClr val="FFFFFF"/>
              </a:highlight>
              <a:latin typeface="Lucida Console" panose="020B0609040504020204" pitchFamily="49" charset="0"/>
            </a:endParaRPr>
          </a:p>
          <a:p>
            <a:pPr>
              <a:lnSpc>
                <a:spcPct val="130000"/>
              </a:lnSpc>
            </a:pPr>
            <a:r>
              <a:rPr lang="id-ID" sz="1800" dirty="0">
                <a:solidFill>
                  <a:srgbClr val="80808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	</a:t>
            </a:r>
            <a:r>
              <a:rPr lang="id-ID" sz="1800" dirty="0">
                <a:solidFill>
                  <a:srgbClr val="0000FF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for</a:t>
            </a:r>
            <a:r>
              <a:rPr lang="id-ID" sz="1800" dirty="0">
                <a:solidFill>
                  <a:srgbClr val="80808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 </a:t>
            </a:r>
            <a:r>
              <a:rPr lang="id-ID" sz="1800" dirty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x</a:t>
            </a:r>
            <a:r>
              <a:rPr lang="id-ID" sz="1800" dirty="0">
                <a:solidFill>
                  <a:srgbClr val="80808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 </a:t>
            </a:r>
            <a:r>
              <a:rPr lang="id-ID" sz="1800" dirty="0">
                <a:solidFill>
                  <a:srgbClr val="0000FF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in</a:t>
            </a:r>
            <a:r>
              <a:rPr lang="id-ID" sz="1800" dirty="0">
                <a:solidFill>
                  <a:srgbClr val="80808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 </a:t>
            </a:r>
            <a:r>
              <a:rPr lang="id-ID" sz="1800" dirty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xRange</a:t>
            </a:r>
            <a:r>
              <a:rPr lang="id-ID" sz="1800" dirty="0">
                <a:solidFill>
                  <a:srgbClr val="00008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:</a:t>
            </a:r>
            <a:endParaRPr lang="id-ID" sz="1800" dirty="0">
              <a:solidFill>
                <a:srgbClr val="808080"/>
              </a:solidFill>
              <a:highlight>
                <a:srgbClr val="FFFFFF"/>
              </a:highlight>
              <a:latin typeface="Lucida Console" panose="020B0609040504020204" pitchFamily="49" charset="0"/>
            </a:endParaRPr>
          </a:p>
          <a:p>
            <a:pPr>
              <a:lnSpc>
                <a:spcPct val="130000"/>
              </a:lnSpc>
            </a:pPr>
            <a:r>
              <a:rPr lang="id-ID" sz="1800" dirty="0">
                <a:solidFill>
                  <a:srgbClr val="80808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		</a:t>
            </a:r>
            <a:r>
              <a:rPr lang="id-ID" sz="1800" dirty="0">
                <a:solidFill>
                  <a:srgbClr val="0000FF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for</a:t>
            </a:r>
            <a:r>
              <a:rPr lang="id-ID" sz="1800" dirty="0">
                <a:solidFill>
                  <a:srgbClr val="80808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 </a:t>
            </a:r>
            <a:r>
              <a:rPr lang="id-ID" sz="1800" dirty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z</a:t>
            </a:r>
            <a:r>
              <a:rPr lang="id-ID" sz="1800" dirty="0">
                <a:solidFill>
                  <a:srgbClr val="80808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 </a:t>
            </a:r>
            <a:r>
              <a:rPr lang="id-ID" sz="1800" dirty="0">
                <a:solidFill>
                  <a:srgbClr val="0000FF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in</a:t>
            </a:r>
            <a:r>
              <a:rPr lang="id-ID" sz="1800" dirty="0">
                <a:solidFill>
                  <a:srgbClr val="80808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 </a:t>
            </a:r>
            <a:r>
              <a:rPr lang="id-ID" sz="1800" dirty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zRange</a:t>
            </a:r>
            <a:r>
              <a:rPr lang="id-ID" sz="1800" dirty="0">
                <a:solidFill>
                  <a:srgbClr val="00008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:</a:t>
            </a:r>
            <a:endParaRPr lang="id-ID" sz="1800" dirty="0">
              <a:solidFill>
                <a:srgbClr val="808080"/>
              </a:solidFill>
              <a:highlight>
                <a:srgbClr val="FFFFFF"/>
              </a:highlight>
              <a:latin typeface="Lucida Console" panose="020B0609040504020204" pitchFamily="49" charset="0"/>
            </a:endParaRPr>
          </a:p>
          <a:p>
            <a:pPr>
              <a:lnSpc>
                <a:spcPct val="130000"/>
              </a:lnSpc>
            </a:pPr>
            <a:r>
              <a:rPr lang="id-ID" sz="1800" dirty="0">
                <a:solidFill>
                  <a:srgbClr val="80808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			</a:t>
            </a:r>
            <a:r>
              <a:rPr lang="id-ID" sz="1800" dirty="0">
                <a:solidFill>
                  <a:srgbClr val="0000FF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for</a:t>
            </a:r>
            <a:r>
              <a:rPr lang="id-ID" sz="1800" dirty="0">
                <a:solidFill>
                  <a:srgbClr val="80808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 </a:t>
            </a:r>
            <a:r>
              <a:rPr lang="id-ID" sz="1800" dirty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xRot</a:t>
            </a:r>
            <a:r>
              <a:rPr lang="id-ID" sz="1800" dirty="0">
                <a:solidFill>
                  <a:srgbClr val="80808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 </a:t>
            </a:r>
            <a:r>
              <a:rPr lang="id-ID" sz="1800" dirty="0">
                <a:solidFill>
                  <a:srgbClr val="0000FF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in</a:t>
            </a:r>
            <a:r>
              <a:rPr lang="id-ID" sz="1800" dirty="0">
                <a:solidFill>
                  <a:srgbClr val="80808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 </a:t>
            </a:r>
            <a:r>
              <a:rPr lang="id-ID" sz="1800" dirty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xRotVals</a:t>
            </a:r>
            <a:r>
              <a:rPr lang="id-ID" sz="1800" dirty="0">
                <a:solidFill>
                  <a:srgbClr val="00008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:</a:t>
            </a:r>
            <a:endParaRPr lang="id-ID" sz="1800" dirty="0">
              <a:solidFill>
                <a:srgbClr val="808080"/>
              </a:solidFill>
              <a:highlight>
                <a:srgbClr val="FFFFFF"/>
              </a:highlight>
              <a:latin typeface="Lucida Console" panose="020B0609040504020204" pitchFamily="49" charset="0"/>
            </a:endParaRPr>
          </a:p>
          <a:p>
            <a:pPr>
              <a:lnSpc>
                <a:spcPct val="130000"/>
              </a:lnSpc>
            </a:pPr>
            <a:r>
              <a:rPr lang="id-ID" sz="1800" dirty="0">
                <a:solidFill>
                  <a:srgbClr val="80808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				</a:t>
            </a:r>
            <a:r>
              <a:rPr lang="id-ID" sz="1800" dirty="0">
                <a:solidFill>
                  <a:srgbClr val="0000FF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for</a:t>
            </a:r>
            <a:r>
              <a:rPr lang="id-ID" sz="1800" dirty="0">
                <a:solidFill>
                  <a:srgbClr val="80808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 </a:t>
            </a:r>
            <a:r>
              <a:rPr lang="id-ID" sz="1800" dirty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yRot</a:t>
            </a:r>
            <a:r>
              <a:rPr lang="id-ID" sz="1800" dirty="0">
                <a:solidFill>
                  <a:srgbClr val="80808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 </a:t>
            </a:r>
            <a:r>
              <a:rPr lang="id-ID" sz="1800" dirty="0">
                <a:solidFill>
                  <a:srgbClr val="0000FF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in</a:t>
            </a:r>
            <a:r>
              <a:rPr lang="id-ID" sz="1800" dirty="0">
                <a:solidFill>
                  <a:srgbClr val="80808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 </a:t>
            </a:r>
            <a:r>
              <a:rPr lang="id-ID" sz="1800" dirty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yRotVals</a:t>
            </a:r>
            <a:r>
              <a:rPr lang="id-ID" sz="1800" dirty="0">
                <a:solidFill>
                  <a:srgbClr val="00008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:</a:t>
            </a:r>
            <a:endParaRPr lang="id-ID" sz="1800" dirty="0">
              <a:solidFill>
                <a:srgbClr val="808080"/>
              </a:solidFill>
              <a:highlight>
                <a:srgbClr val="FFFFFF"/>
              </a:highlight>
              <a:latin typeface="Lucida Console" panose="020B0609040504020204" pitchFamily="49" charset="0"/>
            </a:endParaRPr>
          </a:p>
          <a:p>
            <a:pPr>
              <a:lnSpc>
                <a:spcPct val="130000"/>
              </a:lnSpc>
            </a:pPr>
            <a:r>
              <a:rPr lang="id-ID" sz="1800" dirty="0">
                <a:solidFill>
                  <a:srgbClr val="80808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					</a:t>
            </a:r>
            <a:r>
              <a:rPr lang="id-ID" sz="1800" dirty="0">
                <a:solidFill>
                  <a:srgbClr val="0000FF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for</a:t>
            </a:r>
            <a:r>
              <a:rPr lang="id-ID" sz="1800" dirty="0">
                <a:solidFill>
                  <a:srgbClr val="80808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 </a:t>
            </a:r>
            <a:r>
              <a:rPr lang="id-ID" sz="1800" dirty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zRot</a:t>
            </a:r>
            <a:r>
              <a:rPr lang="id-ID" sz="1800" dirty="0">
                <a:solidFill>
                  <a:srgbClr val="80808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 </a:t>
            </a:r>
            <a:r>
              <a:rPr lang="id-ID" sz="1800" dirty="0">
                <a:solidFill>
                  <a:srgbClr val="0000FF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in</a:t>
            </a:r>
            <a:r>
              <a:rPr lang="id-ID" sz="1800" dirty="0">
                <a:solidFill>
                  <a:srgbClr val="80808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 </a:t>
            </a:r>
            <a:r>
              <a:rPr lang="id-ID" sz="1800" dirty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zRotVals</a:t>
            </a:r>
            <a:r>
              <a:rPr lang="id-ID" sz="1800" dirty="0">
                <a:solidFill>
                  <a:srgbClr val="00008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:</a:t>
            </a:r>
            <a:endParaRPr lang="id-ID" sz="1800" dirty="0">
              <a:solidFill>
                <a:srgbClr val="808080"/>
              </a:solidFill>
              <a:highlight>
                <a:srgbClr val="FFFFFF"/>
              </a:highlight>
              <a:latin typeface="Lucida Console" panose="020B0609040504020204" pitchFamily="49" charset="0"/>
            </a:endParaRPr>
          </a:p>
          <a:p>
            <a:pPr>
              <a:lnSpc>
                <a:spcPct val="130000"/>
              </a:lnSpc>
            </a:pPr>
            <a:r>
              <a:rPr lang="id-ID" sz="1800" dirty="0">
                <a:solidFill>
                  <a:srgbClr val="80808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						</a:t>
            </a:r>
            <a:r>
              <a:rPr lang="id-ID" sz="1800" dirty="0">
                <a:solidFill>
                  <a:srgbClr val="008000"/>
                </a:solidFill>
                <a:highlight>
                  <a:srgbClr val="FFFFFF"/>
                </a:highlight>
              </a:rPr>
              <a:t>#touches all HxW pixels!</a:t>
            </a:r>
            <a:endParaRPr lang="id-ID" sz="1800" dirty="0">
              <a:solidFill>
                <a:srgbClr val="808080"/>
              </a:solidFill>
              <a:highlight>
                <a:srgbClr val="FFFFFF"/>
              </a:highlight>
              <a:latin typeface="Lucida Console" panose="020B0609040504020204" pitchFamily="49" charset="0"/>
            </a:endParaRPr>
          </a:p>
          <a:p>
            <a:pPr>
              <a:lnSpc>
                <a:spcPct val="130000"/>
              </a:lnSpc>
            </a:pPr>
            <a:r>
              <a:rPr lang="id-ID" sz="1800" dirty="0">
                <a:solidFill>
                  <a:srgbClr val="80808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						</a:t>
            </a:r>
            <a:r>
              <a:rPr lang="id-ID" sz="1800" dirty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check_alignment_with_images</a:t>
            </a:r>
            <a:r>
              <a:rPr lang="id-ID" sz="1800" dirty="0">
                <a:solidFill>
                  <a:srgbClr val="00008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()</a:t>
            </a:r>
            <a:endParaRPr lang="en-US" dirty="0">
              <a:effectLst/>
              <a:latin typeface="Lucida Console" panose="020B060904050402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6E94D1-BDE7-42D0-83D7-B48942F13BC2}"/>
              </a:ext>
            </a:extLst>
          </p:cNvPr>
          <p:cNvSpPr txBox="1"/>
          <p:nvPr/>
        </p:nvSpPr>
        <p:spPr>
          <a:xfrm>
            <a:off x="627321" y="5351457"/>
            <a:ext cx="10055742" cy="84638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sz="24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This code should make you really </a:t>
            </a:r>
            <a:r>
              <a:rPr lang="en-US" sz="2400" b="1" i="0" u="none" strike="noStrike" baseline="0" dirty="0">
                <a:solidFill>
                  <a:srgbClr val="FF0000"/>
                </a:solidFill>
                <a:latin typeface="Arial" panose="020B0604020202020204" pitchFamily="34" charset="0"/>
              </a:rPr>
              <a:t>unhappy</a:t>
            </a:r>
          </a:p>
          <a:p>
            <a:pPr>
              <a:spcBef>
                <a:spcPts val="600"/>
              </a:spcBef>
            </a:pPr>
            <a:r>
              <a:rPr lang="en-US" sz="20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Note: this actually isn’t even the full number of parameters; it’s actually 8 for loops. </a:t>
            </a:r>
            <a:endParaRPr lang="id-ID" sz="2000" dirty="0"/>
          </a:p>
        </p:txBody>
      </p:sp>
    </p:spTree>
    <p:extLst>
      <p:ext uri="{BB962C8B-B14F-4D97-AF65-F5344CB8AC3E}">
        <p14:creationId xmlns:p14="http://schemas.microsoft.com/office/powerpoint/2010/main" val="2112387333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BEAE8-555F-4161-8417-4957494D24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Computer Vision</a:t>
            </a:r>
            <a:endParaRPr lang="id-ID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237D6D-F645-4BFA-820A-BF92485727A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2400" dirty="0"/>
              <a:t>Part 1: Features and Detectors</a:t>
            </a:r>
            <a:endParaRPr lang="id-ID" sz="24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B7CB3B-C3A6-48F0-A808-E2D6EA21A6A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ADF – </a:t>
            </a:r>
            <a:r>
              <a:rPr lang="en-US" dirty="0">
                <a:solidFill>
                  <a:srgbClr val="FF0000"/>
                </a:solidFill>
              </a:rPr>
              <a:t>Start 08:30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A7CB71-B86A-467A-BA92-6850AF91C74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FA0FCE97-1E5D-3942-9893-29D29393C492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8045581"/>
      </p:ext>
    </p:extLst>
  </p:cSld>
  <p:clrMapOvr>
    <a:masterClrMapping/>
  </p:clrMapOvr>
  <p:transition spd="slow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F2884EB-C6E3-684C-A39B-0E652C4E0E60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8F561F4-0B78-4D4C-B268-33E16A347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Alternate Approach</a:t>
            </a:r>
            <a:endParaRPr lang="id-ID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DE89230-6E7B-4F38-A2E0-AB436ACC3B32}"/>
              </a:ext>
            </a:extLst>
          </p:cNvPr>
          <p:cNvSpPr txBox="1"/>
          <p:nvPr/>
        </p:nvSpPr>
        <p:spPr>
          <a:xfrm>
            <a:off x="486834" y="1977657"/>
            <a:ext cx="6387890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Given two images: how would you align them?</a:t>
            </a:r>
            <a:endParaRPr lang="id-ID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B60586F-0B38-4663-9DF5-D9F851BA784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8501" y="2382782"/>
            <a:ext cx="4847214" cy="348626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5C1280C-C39C-4922-A667-BD8B936F11D0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76287" y="2382782"/>
            <a:ext cx="4847214" cy="3486265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5C002D3B-422A-4AD7-9398-FA73771C5E0E}"/>
              </a:ext>
            </a:extLst>
          </p:cNvPr>
          <p:cNvSpPr/>
          <p:nvPr/>
        </p:nvSpPr>
        <p:spPr>
          <a:xfrm>
            <a:off x="3795823" y="3244340"/>
            <a:ext cx="914400" cy="91440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D3285A0-8C3A-4BB4-903B-8B6B263C93C9}"/>
              </a:ext>
            </a:extLst>
          </p:cNvPr>
          <p:cNvSpPr/>
          <p:nvPr/>
        </p:nvSpPr>
        <p:spPr>
          <a:xfrm>
            <a:off x="6541100" y="3059674"/>
            <a:ext cx="914400" cy="91440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3AC6EE6-9AF3-4C29-B54F-218F4A2AA6CD}"/>
              </a:ext>
            </a:extLst>
          </p:cNvPr>
          <p:cNvSpPr/>
          <p:nvPr/>
        </p:nvSpPr>
        <p:spPr>
          <a:xfrm>
            <a:off x="4928962" y="4158740"/>
            <a:ext cx="914400" cy="914400"/>
          </a:xfrm>
          <a:prstGeom prst="ellipse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6FD0911-A090-4FE7-AC35-DD1B8511D645}"/>
              </a:ext>
            </a:extLst>
          </p:cNvPr>
          <p:cNvSpPr/>
          <p:nvPr/>
        </p:nvSpPr>
        <p:spPr>
          <a:xfrm>
            <a:off x="7335931" y="4158740"/>
            <a:ext cx="914400" cy="914400"/>
          </a:xfrm>
          <a:prstGeom prst="ellipse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6FACF72-EAC6-47C9-A5CA-1B49541D519D}"/>
              </a:ext>
            </a:extLst>
          </p:cNvPr>
          <p:cNvSpPr txBox="1"/>
          <p:nvPr/>
        </p:nvSpPr>
        <p:spPr>
          <a:xfrm>
            <a:off x="681220" y="5902981"/>
            <a:ext cx="2998113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1. Identify interest points, 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415191351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2" grpId="0" animBg="1"/>
      <p:bldP spid="14" grpId="0" animBg="1"/>
      <p:bldP spid="15" grpId="0" animBg="1"/>
      <p:bldP spid="1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BE81F92-15F2-4C7A-AE3D-CA915FE29DE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8499" y="2393540"/>
            <a:ext cx="4847214" cy="34744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E17936A-35D8-4939-B8C4-AA9CCF5C4332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76285" y="2391036"/>
            <a:ext cx="4847216" cy="3476945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F2884EB-C6E3-684C-A39B-0E652C4E0E60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8F561F4-0B78-4D4C-B268-33E16A347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Alternate Approach</a:t>
            </a:r>
            <a:endParaRPr lang="id-ID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DE89230-6E7B-4F38-A2E0-AB436ACC3B32}"/>
              </a:ext>
            </a:extLst>
          </p:cNvPr>
          <p:cNvSpPr txBox="1"/>
          <p:nvPr/>
        </p:nvSpPr>
        <p:spPr>
          <a:xfrm>
            <a:off x="486834" y="1977657"/>
            <a:ext cx="6387890" cy="40011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id-ID" sz="20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Finding and Matching</a:t>
            </a:r>
            <a:endParaRPr lang="id-ID" sz="2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1768FDE-416C-49BE-AAB6-D024CC2B9EC8}"/>
              </a:ext>
            </a:extLst>
          </p:cNvPr>
          <p:cNvSpPr txBox="1"/>
          <p:nvPr/>
        </p:nvSpPr>
        <p:spPr>
          <a:xfrm>
            <a:off x="681220" y="5902981"/>
            <a:ext cx="2998113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1. Identify interest points, </a:t>
            </a:r>
            <a:endParaRPr lang="id-ID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18D7C67-BD5B-4BD6-A275-D81E6FF395E2}"/>
              </a:ext>
            </a:extLst>
          </p:cNvPr>
          <p:cNvCxnSpPr>
            <a:cxnSpLocks/>
          </p:cNvCxnSpPr>
          <p:nvPr/>
        </p:nvCxnSpPr>
        <p:spPr>
          <a:xfrm flipV="1">
            <a:off x="4405313" y="3562351"/>
            <a:ext cx="2507456" cy="193572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B983EE6-4921-48DB-8C65-9DF9ECCC6252}"/>
              </a:ext>
            </a:extLst>
          </p:cNvPr>
          <p:cNvCxnSpPr>
            <a:cxnSpLocks/>
          </p:cNvCxnSpPr>
          <p:nvPr/>
        </p:nvCxnSpPr>
        <p:spPr>
          <a:xfrm flipV="1">
            <a:off x="5620996" y="3944257"/>
            <a:ext cx="2507456" cy="10594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041D192-0108-4807-99B7-44F9EB30CE0C}"/>
              </a:ext>
            </a:extLst>
          </p:cNvPr>
          <p:cNvCxnSpPr>
            <a:cxnSpLocks/>
          </p:cNvCxnSpPr>
          <p:nvPr/>
        </p:nvCxnSpPr>
        <p:spPr>
          <a:xfrm flipV="1">
            <a:off x="4488887" y="4205866"/>
            <a:ext cx="2507456" cy="193572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2206655-AFC6-4FDE-A7D2-16B13EE4D4F3}"/>
              </a:ext>
            </a:extLst>
          </p:cNvPr>
          <p:cNvCxnSpPr>
            <a:cxnSpLocks/>
          </p:cNvCxnSpPr>
          <p:nvPr/>
        </p:nvCxnSpPr>
        <p:spPr>
          <a:xfrm flipV="1">
            <a:off x="5340776" y="4587772"/>
            <a:ext cx="2298889" cy="59286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0B31AC4-D82C-4F08-8239-E2D44248ED46}"/>
              </a:ext>
            </a:extLst>
          </p:cNvPr>
          <p:cNvCxnSpPr>
            <a:cxnSpLocks/>
          </p:cNvCxnSpPr>
          <p:nvPr/>
        </p:nvCxnSpPr>
        <p:spPr>
          <a:xfrm flipV="1">
            <a:off x="5340776" y="5002800"/>
            <a:ext cx="2190734" cy="96786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899C143-EA1A-434E-A68B-29928B3E3270}"/>
              </a:ext>
            </a:extLst>
          </p:cNvPr>
          <p:cNvCxnSpPr>
            <a:cxnSpLocks/>
          </p:cNvCxnSpPr>
          <p:nvPr/>
        </p:nvCxnSpPr>
        <p:spPr>
          <a:xfrm flipV="1">
            <a:off x="5000632" y="5521582"/>
            <a:ext cx="1995711" cy="96786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56891A81-E972-41C8-93E0-6BD3D351FC24}"/>
              </a:ext>
            </a:extLst>
          </p:cNvPr>
          <p:cNvSpPr txBox="1"/>
          <p:nvPr/>
        </p:nvSpPr>
        <p:spPr>
          <a:xfrm>
            <a:off x="3679333" y="5902981"/>
            <a:ext cx="3949849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2. Extract feature vector descriptor</a:t>
            </a:r>
            <a:endParaRPr lang="id-ID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DDE31B4-DC2A-41EC-98C0-64E6DE534685}"/>
              </a:ext>
            </a:extLst>
          </p:cNvPr>
          <p:cNvSpPr txBox="1"/>
          <p:nvPr/>
        </p:nvSpPr>
        <p:spPr>
          <a:xfrm>
            <a:off x="7629182" y="5902981"/>
            <a:ext cx="3895480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3. match based on local image data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08452313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1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Content Placeholder 27">
            <a:extLst>
              <a:ext uri="{FF2B5EF4-FFF2-40B4-BE49-F238E27FC236}">
                <a16:creationId xmlns:a16="http://schemas.microsoft.com/office/drawing/2014/main" id="{4A65EC44-3722-4955-8233-231AC06290D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87680" y="2009550"/>
            <a:ext cx="3588233" cy="4025490"/>
          </a:xfrm>
        </p:spPr>
        <p:txBody>
          <a:bodyPr/>
          <a:lstStyle/>
          <a:p>
            <a:pPr marL="457200" indent="-457200">
              <a:buSzPct val="100000"/>
              <a:buFont typeface="+mj-lt"/>
              <a:buAutoNum type="arabicPeriod"/>
            </a:pPr>
            <a:r>
              <a:rPr lang="en-US" sz="2000" dirty="0"/>
              <a:t>Detection:</a:t>
            </a:r>
            <a:br>
              <a:rPr lang="en-US" sz="2000" dirty="0"/>
            </a:br>
            <a:r>
              <a:rPr lang="en-US" sz="2000" dirty="0"/>
              <a:t>identify interest points</a:t>
            </a:r>
          </a:p>
          <a:p>
            <a:pPr marL="457200" indent="-457200">
              <a:buSzPct val="100000"/>
              <a:buFont typeface="+mj-lt"/>
              <a:buAutoNum type="arabicPeriod"/>
            </a:pPr>
            <a:r>
              <a:rPr lang="en-US" sz="2000" dirty="0"/>
              <a:t>Description:</a:t>
            </a:r>
            <a:br>
              <a:rPr lang="en-US" sz="2000" dirty="0"/>
            </a:br>
            <a:r>
              <a:rPr lang="en-US" sz="2000" dirty="0"/>
              <a:t>extract feature vector</a:t>
            </a:r>
          </a:p>
          <a:p>
            <a:pPr marL="457200" indent="-457200">
              <a:buSzPct val="100000"/>
              <a:buFont typeface="+mj-lt"/>
              <a:buAutoNum type="arabicPeriod"/>
            </a:pPr>
            <a:r>
              <a:rPr lang="en-US" sz="2000" dirty="0"/>
              <a:t>Matching:</a:t>
            </a:r>
            <a:br>
              <a:rPr lang="en-US" sz="2000" dirty="0"/>
            </a:br>
            <a:r>
              <a:rPr lang="en-US" sz="2000" dirty="0"/>
              <a:t>determine correspondence between descriptor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>
          <a:xfrm>
            <a:off x="519878" y="6451887"/>
            <a:ext cx="478367" cy="365125"/>
          </a:xfrm>
        </p:spPr>
        <p:txBody>
          <a:bodyPr/>
          <a:lstStyle/>
          <a:p>
            <a:fld id="{1F2884EB-C6E3-684C-A39B-0E652C4E0E60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8F561F4-0B78-4D4C-B268-33E16A347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834" y="1336418"/>
            <a:ext cx="11101917" cy="641239"/>
          </a:xfrm>
        </p:spPr>
        <p:txBody>
          <a:bodyPr/>
          <a:lstStyle/>
          <a:p>
            <a:r>
              <a:rPr lang="en-US" dirty="0"/>
              <a:t>An Alternate Approach</a:t>
            </a:r>
            <a:endParaRPr lang="id-ID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>
          <a:xfrm>
            <a:off x="7224218" y="6451601"/>
            <a:ext cx="4421037" cy="365125"/>
          </a:xfrm>
        </p:spPr>
        <p:txBody>
          <a:bodyPr/>
          <a:lstStyle/>
          <a:p>
            <a:r>
              <a:rPr lang="id-ID" dirty="0"/>
              <a:t>Computer Vision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C43C42E8-EE2D-4BAC-A9E7-688F096DC2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5913" y="2280621"/>
            <a:ext cx="7763625" cy="3881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5636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43F375E-8B4A-4F8B-8021-05EA2305E568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sz="2000" dirty="0"/>
              <a:t>Vision tasks such as </a:t>
            </a:r>
            <a:br>
              <a:rPr lang="en-US" sz="2000" dirty="0"/>
            </a:br>
            <a:r>
              <a:rPr lang="en-US" sz="2000" dirty="0"/>
              <a:t>stereo and </a:t>
            </a:r>
            <a:br>
              <a:rPr lang="en-US" sz="2000" dirty="0"/>
            </a:br>
            <a:r>
              <a:rPr lang="en-US" sz="2000" dirty="0"/>
              <a:t>motion estimation </a:t>
            </a:r>
            <a:br>
              <a:rPr lang="en-US" sz="2000" dirty="0"/>
            </a:br>
            <a:r>
              <a:rPr lang="en-US" sz="2000" dirty="0"/>
              <a:t>require finding </a:t>
            </a:r>
            <a:br>
              <a:rPr lang="en-US" sz="2000" dirty="0"/>
            </a:br>
            <a:r>
              <a:rPr lang="en-US" sz="2000" dirty="0"/>
              <a:t>corresponding features </a:t>
            </a:r>
            <a:br>
              <a:rPr lang="en-US" sz="2000" dirty="0"/>
            </a:br>
            <a:r>
              <a:rPr lang="en-US" sz="2000" dirty="0"/>
              <a:t>across two or more views.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>
          <a:xfrm>
            <a:off x="519878" y="6451887"/>
            <a:ext cx="478367" cy="365125"/>
          </a:xfrm>
        </p:spPr>
        <p:txBody>
          <a:bodyPr/>
          <a:lstStyle/>
          <a:p>
            <a:fld id="{1F2884EB-C6E3-684C-A39B-0E652C4E0E60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8F561F4-0B78-4D4C-B268-33E16A347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834" y="1336418"/>
            <a:ext cx="11101917" cy="641239"/>
          </a:xfrm>
        </p:spPr>
        <p:txBody>
          <a:bodyPr/>
          <a:lstStyle/>
          <a:p>
            <a:r>
              <a:rPr lang="en-US" dirty="0"/>
              <a:t>Matching Problem</a:t>
            </a:r>
            <a:endParaRPr lang="id-ID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>
          <a:xfrm>
            <a:off x="7224218" y="6451601"/>
            <a:ext cx="4421037" cy="365125"/>
          </a:xfrm>
        </p:spPr>
        <p:txBody>
          <a:bodyPr/>
          <a:lstStyle/>
          <a:p>
            <a:r>
              <a:rPr lang="id-ID" dirty="0"/>
              <a:t>Computer Vision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9FF8E5A-AE00-48A3-B75B-CFB8E09296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1171" y="1336418"/>
            <a:ext cx="7739313" cy="4966059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78036D2-672A-4E39-96A7-BD07B6BAECDD}"/>
              </a:ext>
            </a:extLst>
          </p:cNvPr>
          <p:cNvCxnSpPr>
            <a:cxnSpLocks/>
          </p:cNvCxnSpPr>
          <p:nvPr/>
        </p:nvCxnSpPr>
        <p:spPr>
          <a:xfrm>
            <a:off x="6147359" y="1948161"/>
            <a:ext cx="3913239" cy="0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7312363-8EE1-4D2F-AD72-E14E21DE7980}"/>
              </a:ext>
            </a:extLst>
          </p:cNvPr>
          <p:cNvCxnSpPr>
            <a:cxnSpLocks/>
          </p:cNvCxnSpPr>
          <p:nvPr/>
        </p:nvCxnSpPr>
        <p:spPr>
          <a:xfrm>
            <a:off x="5631166" y="3034626"/>
            <a:ext cx="3544528" cy="0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8090E21-6082-4AAB-9C1E-6E6703F2BDB0}"/>
              </a:ext>
            </a:extLst>
          </p:cNvPr>
          <p:cNvCxnSpPr>
            <a:cxnSpLocks/>
          </p:cNvCxnSpPr>
          <p:nvPr/>
        </p:nvCxnSpPr>
        <p:spPr>
          <a:xfrm>
            <a:off x="7228909" y="3729175"/>
            <a:ext cx="3544528" cy="243057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A0AB995-DF32-40F6-AF5A-B0B80C148E5E}"/>
              </a:ext>
            </a:extLst>
          </p:cNvPr>
          <p:cNvCxnSpPr>
            <a:cxnSpLocks/>
          </p:cNvCxnSpPr>
          <p:nvPr/>
        </p:nvCxnSpPr>
        <p:spPr>
          <a:xfrm>
            <a:off x="5436981" y="4445158"/>
            <a:ext cx="3564192" cy="435186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144105"/>
      </p:ext>
    </p:extLst>
  </p:cSld>
  <p:clrMapOvr>
    <a:masterClrMapping/>
  </p:clrMapOvr>
  <p:transition spd="slow">
    <p:wip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7A8083-AB2D-4AD6-8F90-B200B5A8CC7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519878" y="6451887"/>
            <a:ext cx="478367" cy="365125"/>
          </a:xfrm>
        </p:spPr>
        <p:txBody>
          <a:bodyPr/>
          <a:lstStyle/>
          <a:p>
            <a:fld id="{1F2884EB-C6E3-684C-A39B-0E652C4E0E60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AB9504F-B3EA-45D6-B82F-9BB19407D5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834" y="1250354"/>
            <a:ext cx="11101917" cy="457430"/>
          </a:xfrm>
        </p:spPr>
        <p:txBody>
          <a:bodyPr/>
          <a:lstStyle/>
          <a:p>
            <a:r>
              <a:rPr lang="en-US" sz="1600" dirty="0"/>
              <a:t>Can you find the correspondences?</a:t>
            </a:r>
            <a:endParaRPr lang="id-ID" sz="16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8F7B54-4327-4788-89DF-A29D1927982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24218" y="6451601"/>
            <a:ext cx="4421037" cy="365125"/>
          </a:xfrm>
        </p:spPr>
        <p:txBody>
          <a:bodyPr/>
          <a:lstStyle/>
          <a:p>
            <a:r>
              <a:rPr lang="id-ID" dirty="0"/>
              <a:t>Computer Vision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2379F94-4873-4BE8-8D96-AEFEE157F31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47863" y="1707785"/>
            <a:ext cx="4589929" cy="458992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60EEE00-79F5-4908-98FE-DA07676B2A2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4210" y="1707784"/>
            <a:ext cx="4589929" cy="4589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864507"/>
      </p:ext>
    </p:extLst>
  </p:cSld>
  <p:clrMapOvr>
    <a:masterClrMapping/>
  </p:clrMapOvr>
  <p:transition spd="slow">
    <p:wip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7A8083-AB2D-4AD6-8F90-B200B5A8CC7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8F7B54-4327-4788-89DF-A29D1927982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2C8BD9B-6E2B-4C87-9E4A-9C75FA9F3ED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47863" y="1707785"/>
            <a:ext cx="4589929" cy="458992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A2E7E71-81C0-49C1-8703-380ECE4786C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4210" y="1707785"/>
            <a:ext cx="4589929" cy="4589929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EFBE942D-1DBC-455F-85D5-5EF880FCDA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834" y="1250354"/>
            <a:ext cx="11101917" cy="457430"/>
          </a:xfrm>
        </p:spPr>
        <p:txBody>
          <a:bodyPr/>
          <a:lstStyle/>
          <a:p>
            <a:r>
              <a:rPr lang="en-US" sz="1600" dirty="0"/>
              <a:t>Can you find the correspondences?</a:t>
            </a:r>
            <a:endParaRPr lang="id-ID" sz="1600" dirty="0"/>
          </a:p>
        </p:txBody>
      </p:sp>
    </p:spTree>
    <p:extLst>
      <p:ext uri="{BB962C8B-B14F-4D97-AF65-F5344CB8AC3E}">
        <p14:creationId xmlns:p14="http://schemas.microsoft.com/office/powerpoint/2010/main" val="1754808065"/>
      </p:ext>
    </p:extLst>
  </p:cSld>
  <p:clrMapOvr>
    <a:masterClrMapping/>
  </p:clrMapOvr>
  <p:transition spd="slow">
    <p:wip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932781" y="3001934"/>
            <a:ext cx="8326438" cy="641239"/>
          </a:xfrm>
        </p:spPr>
        <p:txBody>
          <a:bodyPr/>
          <a:lstStyle/>
          <a:p>
            <a:pPr algn="ctr"/>
            <a:r>
              <a:rPr lang="en-US" dirty="0"/>
              <a:t>Image Feature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</a:p>
        </p:txBody>
      </p:sp>
    </p:spTree>
    <p:extLst>
      <p:ext uri="{BB962C8B-B14F-4D97-AF65-F5344CB8AC3E}">
        <p14:creationId xmlns:p14="http://schemas.microsoft.com/office/powerpoint/2010/main" val="2091260518"/>
      </p:ext>
    </p:extLst>
  </p:cSld>
  <p:clrMapOvr>
    <a:masterClrMapping/>
  </p:clrMapOvr>
  <p:transition spd="slow">
    <p:wip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F16231C-72F3-4E52-8304-11E572D0C25B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Information extracted </a:t>
            </a:r>
            <a:r>
              <a:rPr lang="en-US" dirty="0"/>
              <a:t>from an image/video.</a:t>
            </a:r>
          </a:p>
          <a:p>
            <a:pPr lvl="1"/>
            <a:r>
              <a:rPr lang="en-US" sz="2400" dirty="0"/>
              <a:t>Hand crafted or Automatically learned</a:t>
            </a:r>
          </a:p>
          <a:p>
            <a:endParaRPr lang="en-US" dirty="0"/>
          </a:p>
          <a:p>
            <a:r>
              <a:rPr lang="en-US" dirty="0">
                <a:solidFill>
                  <a:srgbClr val="C00000"/>
                </a:solidFill>
              </a:rPr>
              <a:t>Feature Engineering </a:t>
            </a:r>
            <a:r>
              <a:rPr lang="en-US" dirty="0"/>
              <a:t>function</a:t>
            </a:r>
          </a:p>
          <a:p>
            <a:pPr lvl="1"/>
            <a:r>
              <a:rPr lang="en-US" sz="2400" dirty="0"/>
              <a:t>Takes an image/video as an input</a:t>
            </a:r>
          </a:p>
          <a:p>
            <a:pPr lvl="1"/>
            <a:r>
              <a:rPr lang="en-US" sz="2400" dirty="0"/>
              <a:t>Produces one or more numbers as output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>
          <a:xfrm>
            <a:off x="519878" y="6451887"/>
            <a:ext cx="478367" cy="365125"/>
          </a:xfrm>
        </p:spPr>
        <p:txBody>
          <a:bodyPr/>
          <a:lstStyle/>
          <a:p>
            <a:fld id="{1F2884EB-C6E3-684C-A39B-0E652C4E0E60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8F561F4-0B78-4D4C-B268-33E16A347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834" y="1336418"/>
            <a:ext cx="11101917" cy="641239"/>
          </a:xfrm>
        </p:spPr>
        <p:txBody>
          <a:bodyPr/>
          <a:lstStyle/>
          <a:p>
            <a:r>
              <a:rPr lang="en-US" dirty="0"/>
              <a:t>Image Feature</a:t>
            </a:r>
            <a:endParaRPr lang="id-ID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>
          <a:xfrm>
            <a:off x="7224218" y="6451601"/>
            <a:ext cx="4421037" cy="365125"/>
          </a:xfrm>
        </p:spPr>
        <p:txBody>
          <a:bodyPr/>
          <a:lstStyle/>
          <a:p>
            <a:r>
              <a:rPr lang="id-ID" dirty="0"/>
              <a:t>Computer Vision</a:t>
            </a:r>
          </a:p>
        </p:txBody>
      </p:sp>
    </p:spTree>
    <p:extLst>
      <p:ext uri="{BB962C8B-B14F-4D97-AF65-F5344CB8AC3E}">
        <p14:creationId xmlns:p14="http://schemas.microsoft.com/office/powerpoint/2010/main" val="1592634887"/>
      </p:ext>
    </p:extLst>
  </p:cSld>
  <p:clrMapOvr>
    <a:masterClrMapping/>
  </p:clrMapOvr>
  <p:transition spd="slow">
    <p:wip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F16231C-72F3-4E52-8304-11E572D0C25B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499769" y="2104103"/>
            <a:ext cx="5380567" cy="3907761"/>
          </a:xfrm>
        </p:spPr>
        <p:txBody>
          <a:bodyPr/>
          <a:lstStyle/>
          <a:p>
            <a:r>
              <a:rPr lang="en-US" sz="2200" dirty="0"/>
              <a:t>Global features</a:t>
            </a:r>
          </a:p>
          <a:p>
            <a:pPr lvl="1"/>
            <a:r>
              <a:rPr lang="en-US" sz="1800" dirty="0"/>
              <a:t>Extracted from the </a:t>
            </a:r>
            <a:r>
              <a:rPr lang="en-US" sz="1800" dirty="0">
                <a:solidFill>
                  <a:srgbClr val="C00000"/>
                </a:solidFill>
              </a:rPr>
              <a:t>entire image</a:t>
            </a:r>
          </a:p>
          <a:p>
            <a:pPr lvl="1"/>
            <a:r>
              <a:rPr lang="en-US" sz="1800" dirty="0"/>
              <a:t>Examples: template (the image itself), HOG, etc.</a:t>
            </a:r>
          </a:p>
          <a:p>
            <a:r>
              <a:rPr lang="en-US" sz="2200" dirty="0"/>
              <a:t>Region based features</a:t>
            </a:r>
          </a:p>
          <a:p>
            <a:pPr lvl="1"/>
            <a:r>
              <a:rPr lang="en-US" sz="1800" dirty="0"/>
              <a:t>Extracted from a </a:t>
            </a:r>
            <a:r>
              <a:rPr lang="en-US" sz="1800" dirty="0">
                <a:solidFill>
                  <a:srgbClr val="C00000"/>
                </a:solidFill>
              </a:rPr>
              <a:t>smaller window </a:t>
            </a:r>
            <a:br>
              <a:rPr lang="en-US" sz="1800" dirty="0"/>
            </a:br>
            <a:r>
              <a:rPr lang="en-US" sz="1800" dirty="0"/>
              <a:t>of the image.</a:t>
            </a:r>
          </a:p>
          <a:p>
            <a:pPr lvl="1"/>
            <a:r>
              <a:rPr lang="en-US" sz="1800" dirty="0"/>
              <a:t>Applying global method to a specific image region.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AA62D18-F43C-4F66-8BDA-69BE5DB463B6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6318485" y="2104103"/>
            <a:ext cx="5380567" cy="3907761"/>
          </a:xfrm>
        </p:spPr>
        <p:txBody>
          <a:bodyPr/>
          <a:lstStyle/>
          <a:p>
            <a:r>
              <a:rPr lang="en-US" sz="2200" dirty="0"/>
              <a:t>Local features</a:t>
            </a:r>
          </a:p>
          <a:p>
            <a:pPr lvl="1"/>
            <a:r>
              <a:rPr lang="en-US" sz="1800" dirty="0"/>
              <a:t>Describe a pixel, and the vicinity </a:t>
            </a:r>
            <a:r>
              <a:rPr lang="en-US" sz="1800" dirty="0">
                <a:solidFill>
                  <a:srgbClr val="C00000"/>
                </a:solidFill>
              </a:rPr>
              <a:t>around a specific pixel</a:t>
            </a:r>
            <a:r>
              <a:rPr lang="en-US" sz="1800" dirty="0"/>
              <a:t>.</a:t>
            </a:r>
          </a:p>
          <a:p>
            <a:pPr lvl="1"/>
            <a:r>
              <a:rPr lang="en-US" sz="1800" dirty="0"/>
              <a:t>Local feature always refer to a specific pixel location.</a:t>
            </a:r>
          </a:p>
          <a:p>
            <a:endParaRPr lang="id-ID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1F2884EB-C6E3-684C-A39B-0E652C4E0E60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8F561F4-0B78-4D4C-B268-33E16A347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Feature</a:t>
            </a:r>
            <a:endParaRPr lang="id-ID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</a:p>
        </p:txBody>
      </p:sp>
    </p:spTree>
    <p:extLst>
      <p:ext uri="{BB962C8B-B14F-4D97-AF65-F5344CB8AC3E}">
        <p14:creationId xmlns:p14="http://schemas.microsoft.com/office/powerpoint/2010/main" val="3959374326"/>
      </p:ext>
    </p:extLst>
  </p:cSld>
  <p:clrMapOvr>
    <a:masterClrMapping/>
  </p:clrMapOvr>
  <p:transition spd="slow">
    <p:wip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F16231C-72F3-4E52-8304-11E572D0C25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87680" y="2113934"/>
            <a:ext cx="11101917" cy="3921105"/>
          </a:xfrm>
        </p:spPr>
        <p:txBody>
          <a:bodyPr/>
          <a:lstStyle/>
          <a:p>
            <a:r>
              <a:rPr lang="en-US" dirty="0"/>
              <a:t>Features can be used for many computer vision problems.</a:t>
            </a:r>
          </a:p>
          <a:p>
            <a:pPr lvl="1"/>
            <a:r>
              <a:rPr lang="en-US" dirty="0"/>
              <a:t>Detection, Recognition, Tracking, Stereo estimation.</a:t>
            </a:r>
          </a:p>
          <a:p>
            <a:pPr lvl="1"/>
            <a:endParaRPr lang="en-US" dirty="0"/>
          </a:p>
          <a:p>
            <a:r>
              <a:rPr lang="en-US" dirty="0"/>
              <a:t>Different types of features for different problems,</a:t>
            </a:r>
          </a:p>
          <a:p>
            <a:pPr lvl="1"/>
            <a:r>
              <a:rPr lang="en-US" dirty="0"/>
              <a:t>Different assumptions about the images.</a:t>
            </a:r>
          </a:p>
          <a:p>
            <a:pPr lvl="1"/>
            <a:r>
              <a:rPr lang="en-US" dirty="0"/>
              <a:t>That is why there are many different types of features.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>
          <a:xfrm>
            <a:off x="519878" y="6451887"/>
            <a:ext cx="478367" cy="365125"/>
          </a:xfrm>
        </p:spPr>
        <p:txBody>
          <a:bodyPr/>
          <a:lstStyle/>
          <a:p>
            <a:fld id="{1F2884EB-C6E3-684C-A39B-0E652C4E0E60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8F561F4-0B78-4D4C-B268-33E16A347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834" y="1336418"/>
            <a:ext cx="11101917" cy="641239"/>
          </a:xfrm>
        </p:spPr>
        <p:txBody>
          <a:bodyPr/>
          <a:lstStyle/>
          <a:p>
            <a:r>
              <a:rPr lang="en-US" dirty="0"/>
              <a:t>Uses of Feature</a:t>
            </a:r>
            <a:endParaRPr lang="id-ID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>
          <a:xfrm>
            <a:off x="7224218" y="6451601"/>
            <a:ext cx="4421037" cy="365125"/>
          </a:xfrm>
        </p:spPr>
        <p:txBody>
          <a:bodyPr/>
          <a:lstStyle/>
          <a:p>
            <a:r>
              <a:rPr lang="id-ID" dirty="0"/>
              <a:t>Computer Vision</a:t>
            </a:r>
          </a:p>
        </p:txBody>
      </p:sp>
    </p:spTree>
    <p:extLst>
      <p:ext uri="{BB962C8B-B14F-4D97-AF65-F5344CB8AC3E}">
        <p14:creationId xmlns:p14="http://schemas.microsoft.com/office/powerpoint/2010/main" val="2645632655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Part 1: Features and Detectors</a:t>
            </a:r>
          </a:p>
          <a:p>
            <a:pPr lvl="1"/>
            <a:r>
              <a:rPr lang="en-US" dirty="0"/>
              <a:t>Harris Corner Detector, Image Pyramid</a:t>
            </a:r>
          </a:p>
          <a:p>
            <a:r>
              <a:rPr lang="en-US" dirty="0"/>
              <a:t>Part 2: Feature Descriptors</a:t>
            </a:r>
          </a:p>
          <a:p>
            <a:pPr lvl="1"/>
            <a:r>
              <a:rPr lang="en-US" dirty="0" err="1"/>
              <a:t>HoG</a:t>
            </a:r>
            <a:r>
              <a:rPr lang="en-US" dirty="0"/>
              <a:t>, Blob Detector, and SIFT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pic>
        <p:nvPicPr>
          <p:cNvPr id="1028" name="Picture 4" descr="http://hickoryhillslake.com/lmg/wp-content/uploads/2015/06/Agenda-Icon.pn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024603" y="1592703"/>
            <a:ext cx="1564994" cy="1564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8992542"/>
      </p:ext>
    </p:extLst>
  </p:cSld>
  <p:clrMapOvr>
    <a:masterClrMapping/>
  </p:clrMapOvr>
  <p:transition spd="slow">
    <p:wip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989E7D8-5634-4A4E-940F-06BAD931516A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sz="2200" dirty="0"/>
              <a:t>Repeatable</a:t>
            </a:r>
          </a:p>
          <a:p>
            <a:pPr lvl="1"/>
            <a:r>
              <a:rPr lang="en-US" sz="2200" dirty="0"/>
              <a:t>should find same things even with distortion</a:t>
            </a:r>
          </a:p>
          <a:p>
            <a:r>
              <a:rPr lang="en-US" sz="2200" dirty="0"/>
              <a:t>Saliency</a:t>
            </a:r>
          </a:p>
          <a:p>
            <a:pPr lvl="1"/>
            <a:r>
              <a:rPr lang="en-US" sz="2200" dirty="0"/>
              <a:t>each feature should be distinctive and uniquely identified</a:t>
            </a:r>
          </a:p>
          <a:p>
            <a:r>
              <a:rPr lang="en-US" sz="2200" dirty="0"/>
              <a:t>Compactness</a:t>
            </a:r>
          </a:p>
          <a:p>
            <a:pPr lvl="1"/>
            <a:r>
              <a:rPr lang="en-US" sz="2200" dirty="0"/>
              <a:t>shouldn’t just be all the pixels</a:t>
            </a:r>
          </a:p>
          <a:p>
            <a:r>
              <a:rPr lang="en-US" sz="2200" dirty="0"/>
              <a:t>Locality</a:t>
            </a:r>
          </a:p>
          <a:p>
            <a:pPr lvl="1"/>
            <a:r>
              <a:rPr lang="en-US" sz="2200" dirty="0"/>
              <a:t>should only depend on local image data</a:t>
            </a:r>
            <a:endParaRPr lang="id-ID" sz="22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7A8083-AB2D-4AD6-8F90-B200B5A8CC7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3694E16-26BC-43DD-953A-2D1DED12D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Characteristics of good features</a:t>
            </a:r>
            <a:endParaRPr lang="id-ID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8F7B54-4327-4788-89DF-A29D1927982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</a:p>
        </p:txBody>
      </p:sp>
    </p:spTree>
    <p:extLst>
      <p:ext uri="{BB962C8B-B14F-4D97-AF65-F5344CB8AC3E}">
        <p14:creationId xmlns:p14="http://schemas.microsoft.com/office/powerpoint/2010/main" val="280555919"/>
      </p:ext>
    </p:extLst>
  </p:cSld>
  <p:clrMapOvr>
    <a:masterClrMapping/>
  </p:clrMapOvr>
  <p:transition spd="slow">
    <p:wip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989E7D8-5634-4A4E-940F-06BAD931516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87680" y="2009550"/>
            <a:ext cx="11101917" cy="4025490"/>
          </a:xfrm>
        </p:spPr>
        <p:txBody>
          <a:bodyPr/>
          <a:lstStyle/>
          <a:p>
            <a:r>
              <a:rPr lang="en-US" sz="2200" dirty="0"/>
              <a:t>We want the representation to be as small and as fast as possible</a:t>
            </a:r>
          </a:p>
          <a:p>
            <a:pPr lvl="1"/>
            <a:r>
              <a:rPr lang="en-US" sz="2200" dirty="0"/>
              <a:t>Much smaller than a whole image</a:t>
            </a:r>
          </a:p>
          <a:p>
            <a:r>
              <a:rPr lang="en-US" sz="2200" dirty="0"/>
              <a:t>We’d like to be able to run the detection procedure independently per image</a:t>
            </a:r>
          </a:p>
          <a:p>
            <a:pPr lvl="1"/>
            <a:r>
              <a:rPr lang="en-US" sz="2200" dirty="0"/>
              <a:t>Match just the compact descriptors for speed.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7A8083-AB2D-4AD6-8F90-B200B5A8CC7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519878" y="6451887"/>
            <a:ext cx="478367" cy="365125"/>
          </a:xfrm>
        </p:spPr>
        <p:txBody>
          <a:bodyPr/>
          <a:lstStyle/>
          <a:p>
            <a:fld id="{1F2884EB-C6E3-684C-A39B-0E652C4E0E60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3694E16-26BC-43DD-953A-2D1DED12D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834" y="1336418"/>
            <a:ext cx="11101917" cy="641239"/>
          </a:xfrm>
        </p:spPr>
        <p:txBody>
          <a:bodyPr/>
          <a:lstStyle/>
          <a:p>
            <a:r>
              <a:rPr lang="en-US" dirty="0"/>
              <a:t>Compactness and Efficiency</a:t>
            </a:r>
            <a:endParaRPr lang="id-ID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8F7B54-4327-4788-89DF-A29D1927982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24218" y="6451601"/>
            <a:ext cx="4421037" cy="365125"/>
          </a:xfrm>
        </p:spPr>
        <p:txBody>
          <a:bodyPr/>
          <a:lstStyle/>
          <a:p>
            <a:r>
              <a:rPr lang="id-ID" dirty="0"/>
              <a:t>Computer Vision</a:t>
            </a:r>
          </a:p>
        </p:txBody>
      </p:sp>
    </p:spTree>
    <p:extLst>
      <p:ext uri="{BB962C8B-B14F-4D97-AF65-F5344CB8AC3E}">
        <p14:creationId xmlns:p14="http://schemas.microsoft.com/office/powerpoint/2010/main" val="1942917876"/>
      </p:ext>
    </p:extLst>
  </p:cSld>
  <p:clrMapOvr>
    <a:masterClrMapping/>
  </p:clrMapOvr>
  <p:transition spd="slow">
    <p:wip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7A8083-AB2D-4AD6-8F90-B200B5A8CC7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519878" y="6451887"/>
            <a:ext cx="478367" cy="365125"/>
          </a:xfrm>
        </p:spPr>
        <p:txBody>
          <a:bodyPr/>
          <a:lstStyle/>
          <a:p>
            <a:fld id="{1F2884EB-C6E3-684C-A39B-0E652C4E0E60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3694E16-26BC-43DD-953A-2D1DED12D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834" y="1336418"/>
            <a:ext cx="11101917" cy="641239"/>
          </a:xfrm>
        </p:spPr>
        <p:txBody>
          <a:bodyPr/>
          <a:lstStyle/>
          <a:p>
            <a:r>
              <a:rPr lang="en-US" dirty="0"/>
              <a:t>Trade-offs</a:t>
            </a:r>
            <a:endParaRPr lang="id-ID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8F7B54-4327-4788-89DF-A29D1927982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24218" y="6451601"/>
            <a:ext cx="4421037" cy="365125"/>
          </a:xfrm>
        </p:spPr>
        <p:txBody>
          <a:bodyPr/>
          <a:lstStyle/>
          <a:p>
            <a:r>
              <a:rPr lang="id-ID" dirty="0"/>
              <a:t>Computer Vision</a:t>
            </a:r>
          </a:p>
        </p:txBody>
      </p:sp>
      <p:sp>
        <p:nvSpPr>
          <p:cNvPr id="7" name="Arrow: Left-Right 6">
            <a:extLst>
              <a:ext uri="{FF2B5EF4-FFF2-40B4-BE49-F238E27FC236}">
                <a16:creationId xmlns:a16="http://schemas.microsoft.com/office/drawing/2014/main" id="{FDAF4565-6E2C-4412-8F01-0C7FB7603632}"/>
              </a:ext>
            </a:extLst>
          </p:cNvPr>
          <p:cNvSpPr/>
          <p:nvPr/>
        </p:nvSpPr>
        <p:spPr>
          <a:xfrm>
            <a:off x="3262711" y="2484586"/>
            <a:ext cx="4668819" cy="965498"/>
          </a:xfrm>
          <a:prstGeom prst="leftRightArrow">
            <a:avLst>
              <a:gd name="adj1" fmla="val 50000"/>
              <a:gd name="adj2" fmla="val 65126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Detection of Interest Point</a:t>
            </a:r>
            <a:endParaRPr lang="id-ID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4B7B64-200A-4876-BF1D-B8B892E18736}"/>
              </a:ext>
            </a:extLst>
          </p:cNvPr>
          <p:cNvSpPr txBox="1"/>
          <p:nvPr/>
        </p:nvSpPr>
        <p:spPr>
          <a:xfrm>
            <a:off x="667523" y="2505670"/>
            <a:ext cx="2491198" cy="92333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More Repeatable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Robust detection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Precise localization</a:t>
            </a:r>
            <a:endParaRPr lang="id-ID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D0EB41-41EB-4768-91F6-47FA044784F1}"/>
              </a:ext>
            </a:extLst>
          </p:cNvPr>
          <p:cNvSpPr txBox="1"/>
          <p:nvPr/>
        </p:nvSpPr>
        <p:spPr>
          <a:xfrm>
            <a:off x="8035520" y="2505670"/>
            <a:ext cx="3054351" cy="92333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More 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Robust to occlusion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Works with less texture</a:t>
            </a:r>
            <a:endParaRPr lang="id-ID" dirty="0"/>
          </a:p>
        </p:txBody>
      </p:sp>
      <p:sp>
        <p:nvSpPr>
          <p:cNvPr id="11" name="Arrow: Left-Right 10">
            <a:extLst>
              <a:ext uri="{FF2B5EF4-FFF2-40B4-BE49-F238E27FC236}">
                <a16:creationId xmlns:a16="http://schemas.microsoft.com/office/drawing/2014/main" id="{30CC59C0-6392-46BB-9883-A319DC65986D}"/>
              </a:ext>
            </a:extLst>
          </p:cNvPr>
          <p:cNvSpPr/>
          <p:nvPr/>
        </p:nvSpPr>
        <p:spPr>
          <a:xfrm>
            <a:off x="3262711" y="4357075"/>
            <a:ext cx="4668819" cy="965498"/>
          </a:xfrm>
          <a:prstGeom prst="leftRightArrow">
            <a:avLst>
              <a:gd name="adj1" fmla="val 50000"/>
              <a:gd name="adj2" fmla="val 65126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Description of Patches</a:t>
            </a:r>
            <a:endParaRPr lang="id-ID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590205-28FE-4CEF-A1D9-1FAF17CA5A4F}"/>
              </a:ext>
            </a:extLst>
          </p:cNvPr>
          <p:cNvSpPr txBox="1"/>
          <p:nvPr/>
        </p:nvSpPr>
        <p:spPr>
          <a:xfrm>
            <a:off x="667523" y="4378159"/>
            <a:ext cx="2491198" cy="92333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More Distinctive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Minimize wrong matches</a:t>
            </a:r>
            <a:endParaRPr lang="id-ID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9F1B7E8-F5A6-4F0B-8F75-61AF435BB37F}"/>
              </a:ext>
            </a:extLst>
          </p:cNvPr>
          <p:cNvSpPr txBox="1"/>
          <p:nvPr/>
        </p:nvSpPr>
        <p:spPr>
          <a:xfrm>
            <a:off x="8035521" y="4239660"/>
            <a:ext cx="3130918" cy="120032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More Flexible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Robust to expected variations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Maximize correct matches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076685703"/>
      </p:ext>
    </p:extLst>
  </p:cSld>
  <p:clrMapOvr>
    <a:masterClrMapping/>
  </p:clrMapOvr>
  <p:transition spd="slow">
    <p:wip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932781" y="3001934"/>
            <a:ext cx="8326438" cy="641239"/>
          </a:xfrm>
        </p:spPr>
        <p:txBody>
          <a:bodyPr/>
          <a:lstStyle/>
          <a:p>
            <a:pPr algn="ctr"/>
            <a:r>
              <a:rPr lang="en-US" dirty="0" err="1"/>
              <a:t>Keypoint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</a:p>
        </p:txBody>
      </p:sp>
    </p:spTree>
    <p:extLst>
      <p:ext uri="{BB962C8B-B14F-4D97-AF65-F5344CB8AC3E}">
        <p14:creationId xmlns:p14="http://schemas.microsoft.com/office/powerpoint/2010/main" val="938849467"/>
      </p:ext>
    </p:extLst>
  </p:cSld>
  <p:clrMapOvr>
    <a:masterClrMapping/>
  </p:clrMapOvr>
  <p:transition spd="slow">
    <p:wip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F2884EB-C6E3-684C-A39B-0E652C4E0E60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208E16-EF9B-4AEE-83E1-627C3297AC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Patch Matching</a:t>
            </a:r>
            <a:endParaRPr lang="id-ID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F138866-E7B3-4185-B4AF-FDA9CD2DEE9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65027" y="2000478"/>
            <a:ext cx="3649750" cy="243316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E5F7470-0B20-4FB0-B39A-CF8AE49F6E4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6336" y="2000478"/>
            <a:ext cx="3649750" cy="243316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B7659F-9170-4B63-BB18-07D46A385AA0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65027" y="4600740"/>
            <a:ext cx="1183341" cy="1004047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78326ED-5B7E-4A44-AA93-B8A1DEB72F0A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31436" y="4597058"/>
            <a:ext cx="1183341" cy="995082"/>
          </a:xfrm>
          <a:prstGeom prst="rect">
            <a:avLst/>
          </a:prstGeom>
          <a:ln w="38100">
            <a:solidFill>
              <a:srgbClr val="00F900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362A135-00C8-40D6-BA62-A8D5BEFBDB86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75043" y="4597058"/>
            <a:ext cx="1147482" cy="1004047"/>
          </a:xfrm>
          <a:prstGeom prst="rect">
            <a:avLst/>
          </a:prstGeom>
          <a:ln w="38100">
            <a:solidFill>
              <a:srgbClr val="00F900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F14CE02-D983-4575-9D23-E4CE8B2BC6A6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82791" y="4614987"/>
            <a:ext cx="1255059" cy="968188"/>
          </a:xfrm>
          <a:prstGeom prst="rect">
            <a:avLst/>
          </a:prstGeom>
          <a:ln w="38100">
            <a:solidFill>
              <a:srgbClr val="00F900"/>
            </a:solidFill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F904372-DFB5-4F39-928C-7E0535A30FE8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98116" y="4614987"/>
            <a:ext cx="1147482" cy="995082"/>
          </a:xfrm>
          <a:prstGeom prst="rect">
            <a:avLst/>
          </a:prstGeom>
          <a:ln w="38100">
            <a:solidFill>
              <a:srgbClr val="00F900"/>
            </a:solidFill>
          </a:ln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4A83C800-8E9A-4BD7-89CD-B32AB0700C2C}"/>
              </a:ext>
            </a:extLst>
          </p:cNvPr>
          <p:cNvSpPr txBox="1"/>
          <p:nvPr/>
        </p:nvSpPr>
        <p:spPr>
          <a:xfrm>
            <a:off x="1201298" y="5689740"/>
            <a:ext cx="10094972" cy="64633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dirty="0"/>
              <a:t>Intuition: this would be a </a:t>
            </a:r>
            <a:r>
              <a:rPr lang="en-US" b="1" dirty="0">
                <a:solidFill>
                  <a:srgbClr val="0000FF"/>
                </a:solidFill>
              </a:rPr>
              <a:t>good</a:t>
            </a:r>
            <a:r>
              <a:rPr lang="en-US" dirty="0"/>
              <a:t> patch for matching, since it is very distinctive </a:t>
            </a:r>
          </a:p>
          <a:p>
            <a:r>
              <a:rPr lang="en-US" dirty="0"/>
              <a:t>(there is only one patch in the second frame that looks similar).</a:t>
            </a:r>
            <a:endParaRPr lang="id-ID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D306CDE-97A9-4B7D-9364-D7938F83D4A7}"/>
              </a:ext>
            </a:extLst>
          </p:cNvPr>
          <p:cNvSpPr>
            <a:spLocks noChangeAspect="1"/>
          </p:cNvSpPr>
          <p:nvPr/>
        </p:nvSpPr>
        <p:spPr>
          <a:xfrm>
            <a:off x="3590329" y="3233753"/>
            <a:ext cx="756571" cy="6451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60E9D59-33E8-4D4A-9F4F-525DD51B8DC9}"/>
              </a:ext>
            </a:extLst>
          </p:cNvPr>
          <p:cNvSpPr>
            <a:spLocks noChangeAspect="1"/>
          </p:cNvSpPr>
          <p:nvPr/>
        </p:nvSpPr>
        <p:spPr>
          <a:xfrm>
            <a:off x="6801822" y="2506577"/>
            <a:ext cx="756571" cy="645138"/>
          </a:xfrm>
          <a:prstGeom prst="rect">
            <a:avLst/>
          </a:prstGeom>
          <a:noFill/>
          <a:ln w="28575">
            <a:solidFill>
              <a:srgbClr val="00F9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BE20475-2B3F-4E3E-A701-0188049E7749}"/>
              </a:ext>
            </a:extLst>
          </p:cNvPr>
          <p:cNvSpPr>
            <a:spLocks noChangeAspect="1"/>
          </p:cNvSpPr>
          <p:nvPr/>
        </p:nvSpPr>
        <p:spPr>
          <a:xfrm>
            <a:off x="7959564" y="2055446"/>
            <a:ext cx="756571" cy="645138"/>
          </a:xfrm>
          <a:prstGeom prst="rect">
            <a:avLst/>
          </a:prstGeom>
          <a:noFill/>
          <a:ln w="28575">
            <a:solidFill>
              <a:srgbClr val="00F9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E0BE0B5-06A8-4899-A33F-9764ED27C24A}"/>
              </a:ext>
            </a:extLst>
          </p:cNvPr>
          <p:cNvSpPr>
            <a:spLocks noChangeAspect="1"/>
          </p:cNvSpPr>
          <p:nvPr/>
        </p:nvSpPr>
        <p:spPr>
          <a:xfrm>
            <a:off x="7581279" y="3246922"/>
            <a:ext cx="756571" cy="645138"/>
          </a:xfrm>
          <a:prstGeom prst="rect">
            <a:avLst/>
          </a:prstGeom>
          <a:noFill/>
          <a:ln w="28575">
            <a:solidFill>
              <a:srgbClr val="00F9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4447E55-2EE3-4D7E-AF14-5AC6679BF9F9}"/>
              </a:ext>
            </a:extLst>
          </p:cNvPr>
          <p:cNvSpPr>
            <a:spLocks noChangeAspect="1"/>
          </p:cNvSpPr>
          <p:nvPr/>
        </p:nvSpPr>
        <p:spPr>
          <a:xfrm>
            <a:off x="8793571" y="3674225"/>
            <a:ext cx="756571" cy="645138"/>
          </a:xfrm>
          <a:prstGeom prst="rect">
            <a:avLst/>
          </a:prstGeom>
          <a:noFill/>
          <a:ln w="28575">
            <a:solidFill>
              <a:srgbClr val="00F9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4EF6610-4BB6-420A-A73E-98B76B23031D}"/>
                  </a:ext>
                </a:extLst>
              </p:cNvPr>
              <p:cNvSpPr txBox="1"/>
              <p:nvPr/>
            </p:nvSpPr>
            <p:spPr>
              <a:xfrm>
                <a:off x="3330500" y="4741713"/>
                <a:ext cx="417082" cy="70577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eqArr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?</m:t>
                          </m:r>
                        </m:e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</m:e>
                      </m:eqAr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4EF6610-4BB6-420A-A73E-98B76B2303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0500" y="4741713"/>
                <a:ext cx="417082" cy="70577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7520471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75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250"/>
                            </p:stCondLst>
                            <p:childTnLst>
                              <p:par>
                                <p:cTn id="3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00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4" grpId="0" animBg="1"/>
      <p:bldP spid="15" grpId="0" animBg="1"/>
      <p:bldP spid="19" grpId="0" animBg="1"/>
      <p:bldP spid="21" grpId="0" animBg="1"/>
      <p:bldP spid="22" grpId="0" animBg="1"/>
      <p:bldP spid="9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F2884EB-C6E3-684C-A39B-0E652C4E0E60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208E16-EF9B-4AEE-83E1-627C3297AC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Patch Matching</a:t>
            </a:r>
            <a:endParaRPr lang="id-ID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F138866-E7B3-4185-B4AF-FDA9CD2DEE9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65027" y="2000478"/>
            <a:ext cx="3649750" cy="243316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E5F7470-0B20-4FB0-B39A-CF8AE49F6E4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6336" y="2000478"/>
            <a:ext cx="3649750" cy="2433166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4A83C800-8E9A-4BD7-89CD-B32AB0700C2C}"/>
              </a:ext>
            </a:extLst>
          </p:cNvPr>
          <p:cNvSpPr txBox="1"/>
          <p:nvPr/>
        </p:nvSpPr>
        <p:spPr>
          <a:xfrm>
            <a:off x="1201298" y="5689740"/>
            <a:ext cx="10094972" cy="64633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dirty="0"/>
              <a:t>Intuition: this would be a </a:t>
            </a:r>
            <a:r>
              <a:rPr lang="en-US" b="1" dirty="0">
                <a:solidFill>
                  <a:srgbClr val="FF0000"/>
                </a:solidFill>
              </a:rPr>
              <a:t>BAD</a:t>
            </a:r>
            <a:r>
              <a:rPr lang="en-US" dirty="0"/>
              <a:t> patch for matching, since it is not very distinctive (there are many similar patches in the second frame)</a:t>
            </a:r>
            <a:endParaRPr lang="id-ID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1A997FE-4682-4687-8912-27F9187EF9D8}"/>
              </a:ext>
            </a:extLst>
          </p:cNvPr>
          <p:cNvSpPr/>
          <p:nvPr/>
        </p:nvSpPr>
        <p:spPr>
          <a:xfrm>
            <a:off x="1765027" y="4597058"/>
            <a:ext cx="1183341" cy="995082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D34A3B4-3CE4-4037-A3CD-E5C69791724A}"/>
              </a:ext>
            </a:extLst>
          </p:cNvPr>
          <p:cNvSpPr/>
          <p:nvPr/>
        </p:nvSpPr>
        <p:spPr>
          <a:xfrm>
            <a:off x="4231436" y="4601541"/>
            <a:ext cx="1183341" cy="995082"/>
          </a:xfrm>
          <a:prstGeom prst="rect">
            <a:avLst/>
          </a:prstGeom>
          <a:ln w="38100">
            <a:solidFill>
              <a:srgbClr val="00F9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D1EF35B-BB62-4458-8F9B-30D0EC64D88B}"/>
              </a:ext>
            </a:extLst>
          </p:cNvPr>
          <p:cNvSpPr/>
          <p:nvPr/>
        </p:nvSpPr>
        <p:spPr>
          <a:xfrm>
            <a:off x="5675043" y="4601541"/>
            <a:ext cx="1183341" cy="995082"/>
          </a:xfrm>
          <a:prstGeom prst="rect">
            <a:avLst/>
          </a:prstGeom>
          <a:ln w="38100">
            <a:solidFill>
              <a:srgbClr val="00F9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6B03BD7-2480-4250-BB60-8FA610C6D456}"/>
              </a:ext>
            </a:extLst>
          </p:cNvPr>
          <p:cNvSpPr/>
          <p:nvPr/>
        </p:nvSpPr>
        <p:spPr>
          <a:xfrm>
            <a:off x="7118650" y="4601541"/>
            <a:ext cx="1183341" cy="995082"/>
          </a:xfrm>
          <a:prstGeom prst="rect">
            <a:avLst/>
          </a:prstGeom>
          <a:ln w="38100">
            <a:solidFill>
              <a:srgbClr val="00F9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270F2A8-5C57-4483-ACEF-E761627D482D}"/>
              </a:ext>
            </a:extLst>
          </p:cNvPr>
          <p:cNvSpPr/>
          <p:nvPr/>
        </p:nvSpPr>
        <p:spPr>
          <a:xfrm>
            <a:off x="8562257" y="4601541"/>
            <a:ext cx="1183341" cy="995082"/>
          </a:xfrm>
          <a:prstGeom prst="rect">
            <a:avLst/>
          </a:prstGeom>
          <a:ln w="38100">
            <a:solidFill>
              <a:srgbClr val="00F9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0496BA5-1C22-472F-BE7E-E408D3EBDAE7}"/>
              </a:ext>
            </a:extLst>
          </p:cNvPr>
          <p:cNvSpPr>
            <a:spLocks noChangeAspect="1"/>
          </p:cNvSpPr>
          <p:nvPr/>
        </p:nvSpPr>
        <p:spPr>
          <a:xfrm>
            <a:off x="3332147" y="2267714"/>
            <a:ext cx="206894" cy="17642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D775B45-187A-49AA-A3A3-BA0FE1503A2B}"/>
              </a:ext>
            </a:extLst>
          </p:cNvPr>
          <p:cNvSpPr>
            <a:spLocks noChangeAspect="1"/>
          </p:cNvSpPr>
          <p:nvPr/>
        </p:nvSpPr>
        <p:spPr>
          <a:xfrm>
            <a:off x="7180107" y="2393238"/>
            <a:ext cx="203745" cy="173736"/>
          </a:xfrm>
          <a:prstGeom prst="rect">
            <a:avLst/>
          </a:prstGeom>
          <a:noFill/>
          <a:ln w="28575">
            <a:solidFill>
              <a:srgbClr val="00F9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B9D9F7B-81A0-474C-B781-1E34C8F33ED3}"/>
              </a:ext>
            </a:extLst>
          </p:cNvPr>
          <p:cNvSpPr>
            <a:spLocks noChangeAspect="1"/>
          </p:cNvSpPr>
          <p:nvPr/>
        </p:nvSpPr>
        <p:spPr>
          <a:xfrm>
            <a:off x="7425136" y="2070774"/>
            <a:ext cx="203745" cy="173736"/>
          </a:xfrm>
          <a:prstGeom prst="rect">
            <a:avLst/>
          </a:prstGeom>
          <a:noFill/>
          <a:ln w="28575">
            <a:solidFill>
              <a:srgbClr val="00F9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6CF33D3-E675-47E5-A85D-B46B3758BE38}"/>
              </a:ext>
            </a:extLst>
          </p:cNvPr>
          <p:cNvSpPr>
            <a:spLocks noChangeAspect="1"/>
          </p:cNvSpPr>
          <p:nvPr/>
        </p:nvSpPr>
        <p:spPr>
          <a:xfrm>
            <a:off x="7323264" y="2682504"/>
            <a:ext cx="203745" cy="173736"/>
          </a:xfrm>
          <a:prstGeom prst="rect">
            <a:avLst/>
          </a:prstGeom>
          <a:noFill/>
          <a:ln w="28575">
            <a:solidFill>
              <a:srgbClr val="00F9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9EF5C52-2F11-4714-B6E9-36A1ED7A4529}"/>
              </a:ext>
            </a:extLst>
          </p:cNvPr>
          <p:cNvSpPr>
            <a:spLocks noChangeAspect="1"/>
          </p:cNvSpPr>
          <p:nvPr/>
        </p:nvSpPr>
        <p:spPr>
          <a:xfrm>
            <a:off x="7527009" y="2431969"/>
            <a:ext cx="203745" cy="173736"/>
          </a:xfrm>
          <a:prstGeom prst="rect">
            <a:avLst/>
          </a:prstGeom>
          <a:noFill/>
          <a:ln w="28575">
            <a:solidFill>
              <a:srgbClr val="00F9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EFCB55C-850C-4E75-8DEE-E219C091859E}"/>
              </a:ext>
            </a:extLst>
          </p:cNvPr>
          <p:cNvSpPr>
            <a:spLocks noChangeAspect="1"/>
          </p:cNvSpPr>
          <p:nvPr/>
        </p:nvSpPr>
        <p:spPr>
          <a:xfrm>
            <a:off x="7772038" y="2284405"/>
            <a:ext cx="203745" cy="173736"/>
          </a:xfrm>
          <a:prstGeom prst="rect">
            <a:avLst/>
          </a:prstGeom>
          <a:noFill/>
          <a:ln w="28575">
            <a:solidFill>
              <a:srgbClr val="00F9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551910A-E4B7-4C8A-A05F-CCA0ACC6ACEB}"/>
              </a:ext>
            </a:extLst>
          </p:cNvPr>
          <p:cNvSpPr>
            <a:spLocks noChangeAspect="1"/>
          </p:cNvSpPr>
          <p:nvPr/>
        </p:nvSpPr>
        <p:spPr>
          <a:xfrm>
            <a:off x="7506575" y="2713742"/>
            <a:ext cx="203745" cy="173736"/>
          </a:xfrm>
          <a:prstGeom prst="rect">
            <a:avLst/>
          </a:prstGeom>
          <a:noFill/>
          <a:ln w="28575">
            <a:solidFill>
              <a:srgbClr val="00F9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CCC13D2-8473-4AE6-911E-0D5EB9D30F6B}"/>
              </a:ext>
            </a:extLst>
          </p:cNvPr>
          <p:cNvSpPr>
            <a:spLocks noChangeAspect="1"/>
          </p:cNvSpPr>
          <p:nvPr/>
        </p:nvSpPr>
        <p:spPr>
          <a:xfrm>
            <a:off x="7817457" y="2566974"/>
            <a:ext cx="203745" cy="173736"/>
          </a:xfrm>
          <a:prstGeom prst="rect">
            <a:avLst/>
          </a:prstGeom>
          <a:noFill/>
          <a:ln w="28575">
            <a:solidFill>
              <a:srgbClr val="00F9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1BAEAA4-C0BD-4E9B-90CC-2635A757C401}"/>
                  </a:ext>
                </a:extLst>
              </p:cNvPr>
              <p:cNvSpPr txBox="1"/>
              <p:nvPr/>
            </p:nvSpPr>
            <p:spPr>
              <a:xfrm>
                <a:off x="3330500" y="4741713"/>
                <a:ext cx="417082" cy="70577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eqArr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?</m:t>
                          </m:r>
                        </m:e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</m:e>
                      </m:eqAr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1BAEAA4-C0BD-4E9B-90CC-2635A757C4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0500" y="4741713"/>
                <a:ext cx="417082" cy="70577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9964095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000"/>
                            </p:stCondLst>
                            <p:childTnLst>
                              <p:par>
                                <p:cTn id="4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500"/>
                            </p:stCondLst>
                            <p:childTnLst>
                              <p:par>
                                <p:cTn id="4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000"/>
                            </p:stCondLst>
                            <p:childTnLst>
                              <p:par>
                                <p:cTn id="4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500"/>
                            </p:stCondLst>
                            <p:childTnLst>
                              <p:par>
                                <p:cTn id="5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5" grpId="0" animBg="1"/>
      <p:bldP spid="7" grpId="0" animBg="1"/>
      <p:bldP spid="9" grpId="0" animBg="1"/>
      <p:bldP spid="11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3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B0C7B434-25A6-4073-BDD7-A34BEBC381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87680" y="2009550"/>
            <a:ext cx="11350359" cy="4025490"/>
          </a:xfrm>
        </p:spPr>
        <p:txBody>
          <a:bodyPr/>
          <a:lstStyle/>
          <a:p>
            <a:r>
              <a:rPr lang="en-US" sz="2200" dirty="0"/>
              <a:t>Expressive texture </a:t>
            </a:r>
          </a:p>
          <a:p>
            <a:r>
              <a:rPr lang="en-US" sz="2200" dirty="0"/>
              <a:t>The point at which the </a:t>
            </a:r>
            <a:r>
              <a:rPr lang="en-US" sz="2200" dirty="0">
                <a:solidFill>
                  <a:srgbClr val="C00000"/>
                </a:solidFill>
              </a:rPr>
              <a:t>direction of the boundary </a:t>
            </a:r>
            <a:r>
              <a:rPr lang="en-US" sz="2200" dirty="0"/>
              <a:t>of object </a:t>
            </a:r>
            <a:r>
              <a:rPr lang="en-US" sz="2200" dirty="0">
                <a:solidFill>
                  <a:srgbClr val="C00000"/>
                </a:solidFill>
              </a:rPr>
              <a:t>changes abruptly</a:t>
            </a:r>
          </a:p>
          <a:p>
            <a:r>
              <a:rPr lang="en-US" sz="2200" dirty="0"/>
              <a:t>Intersection point between two or more edge segments</a:t>
            </a:r>
            <a:endParaRPr lang="id-ID" sz="22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>
          <a:xfrm>
            <a:off x="519878" y="6451887"/>
            <a:ext cx="478367" cy="365125"/>
          </a:xfrm>
        </p:spPr>
        <p:txBody>
          <a:bodyPr/>
          <a:lstStyle/>
          <a:p>
            <a:fld id="{1F2884EB-C6E3-684C-A39B-0E652C4E0E60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208E16-EF9B-4AEE-83E1-627C3297AC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834" y="1336418"/>
            <a:ext cx="11101917" cy="641239"/>
          </a:xfrm>
        </p:spPr>
        <p:txBody>
          <a:bodyPr/>
          <a:lstStyle/>
          <a:p>
            <a:r>
              <a:rPr lang="en-US" dirty="0"/>
              <a:t>Interest (Key) Point</a:t>
            </a:r>
            <a:endParaRPr lang="id-ID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>
          <a:xfrm>
            <a:off x="7224218" y="6451601"/>
            <a:ext cx="4421037" cy="365125"/>
          </a:xfrm>
        </p:spPr>
        <p:txBody>
          <a:bodyPr/>
          <a:lstStyle/>
          <a:p>
            <a:r>
              <a:rPr lang="id-ID" dirty="0"/>
              <a:t>Computer Vision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02F2C1E-F8E7-4010-8B58-A2358C1C0C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6267" y="3686919"/>
            <a:ext cx="7999465" cy="2684384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EB9E924D-AAF5-40CD-BFCA-9BAA78D4D22D}"/>
              </a:ext>
            </a:extLst>
          </p:cNvPr>
          <p:cNvSpPr/>
          <p:nvPr/>
        </p:nvSpPr>
        <p:spPr>
          <a:xfrm>
            <a:off x="3923071" y="4982685"/>
            <a:ext cx="137160" cy="13716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1B62FF0-03E2-4040-8DC4-919FBC401128}"/>
              </a:ext>
            </a:extLst>
          </p:cNvPr>
          <p:cNvSpPr/>
          <p:nvPr/>
        </p:nvSpPr>
        <p:spPr>
          <a:xfrm>
            <a:off x="8195189" y="4999859"/>
            <a:ext cx="137160" cy="13716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7957C3B-81E0-4EEF-A38B-391509DB1A1C}"/>
              </a:ext>
            </a:extLst>
          </p:cNvPr>
          <p:cNvCxnSpPr>
            <a:cxnSpLocks/>
          </p:cNvCxnSpPr>
          <p:nvPr/>
        </p:nvCxnSpPr>
        <p:spPr>
          <a:xfrm>
            <a:off x="3991651" y="4188542"/>
            <a:ext cx="0" cy="79414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60D38D3-D7E0-4336-AA5D-466429C402A0}"/>
              </a:ext>
            </a:extLst>
          </p:cNvPr>
          <p:cNvCxnSpPr>
            <a:cxnSpLocks/>
            <a:endCxn id="9" idx="0"/>
          </p:cNvCxnSpPr>
          <p:nvPr/>
        </p:nvCxnSpPr>
        <p:spPr>
          <a:xfrm>
            <a:off x="8263769" y="4224466"/>
            <a:ext cx="0" cy="77539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9375779"/>
      </p:ext>
    </p:extLst>
  </p:cSld>
  <p:clrMapOvr>
    <a:masterClrMapping/>
  </p:clrMapOvr>
  <p:transition spd="slow">
    <p:wip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211A697C-F8D0-4CA6-8EC3-F710EABFD3D0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87681" y="2009550"/>
            <a:ext cx="5568336" cy="4025490"/>
          </a:xfrm>
        </p:spPr>
        <p:txBody>
          <a:bodyPr/>
          <a:lstStyle/>
          <a:p>
            <a:r>
              <a:rPr lang="en-US" sz="2000" dirty="0">
                <a:solidFill>
                  <a:srgbClr val="C00000"/>
                </a:solidFill>
              </a:rPr>
              <a:t>Detect</a:t>
            </a:r>
            <a:r>
              <a:rPr lang="en-US" sz="2000" dirty="0"/>
              <a:t> set of points that are </a:t>
            </a:r>
            <a:br>
              <a:rPr lang="en-US" sz="2000" dirty="0"/>
            </a:br>
            <a:r>
              <a:rPr lang="en-US" sz="2000" dirty="0"/>
              <a:t>repeatable and distinctive</a:t>
            </a:r>
          </a:p>
          <a:p>
            <a:r>
              <a:rPr lang="en-US" sz="2000" dirty="0">
                <a:solidFill>
                  <a:srgbClr val="C00000"/>
                </a:solidFill>
              </a:rPr>
              <a:t>Define</a:t>
            </a:r>
            <a:r>
              <a:rPr lang="en-US" sz="2000" dirty="0"/>
              <a:t> a region around </a:t>
            </a:r>
            <a:br>
              <a:rPr lang="en-US" sz="2000" dirty="0"/>
            </a:br>
            <a:r>
              <a:rPr lang="en-US" sz="2000" dirty="0"/>
              <a:t>each key-point</a:t>
            </a:r>
          </a:p>
          <a:p>
            <a:r>
              <a:rPr lang="en-US" sz="2000" dirty="0">
                <a:solidFill>
                  <a:srgbClr val="C00000"/>
                </a:solidFill>
              </a:rPr>
              <a:t>Extract</a:t>
            </a:r>
            <a:r>
              <a:rPr lang="en-US" sz="2000" dirty="0"/>
              <a:t> and normalize </a:t>
            </a:r>
            <a:br>
              <a:rPr lang="en-US" sz="2000" dirty="0"/>
            </a:br>
            <a:r>
              <a:rPr lang="en-US" sz="2000" dirty="0"/>
              <a:t>the region content</a:t>
            </a:r>
          </a:p>
          <a:p>
            <a:r>
              <a:rPr lang="en-US" sz="2000" dirty="0">
                <a:solidFill>
                  <a:srgbClr val="C00000"/>
                </a:solidFill>
              </a:rPr>
              <a:t>Compute</a:t>
            </a:r>
            <a:r>
              <a:rPr lang="en-US" sz="2000" dirty="0"/>
              <a:t> a local descriptor </a:t>
            </a:r>
            <a:br>
              <a:rPr lang="en-US" sz="2000" dirty="0"/>
            </a:br>
            <a:r>
              <a:rPr lang="en-US" sz="2000" dirty="0"/>
              <a:t>from the normalized region</a:t>
            </a:r>
          </a:p>
          <a:p>
            <a:r>
              <a:rPr lang="en-US" sz="2000" dirty="0">
                <a:solidFill>
                  <a:srgbClr val="C00000"/>
                </a:solidFill>
              </a:rPr>
              <a:t>Match</a:t>
            </a:r>
            <a:r>
              <a:rPr lang="en-US" sz="2000" dirty="0"/>
              <a:t> local descriptors</a:t>
            </a:r>
          </a:p>
          <a:p>
            <a:endParaRPr lang="id-ID" sz="2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>
          <a:xfrm>
            <a:off x="519878" y="6451887"/>
            <a:ext cx="478367" cy="365125"/>
          </a:xfrm>
        </p:spPr>
        <p:txBody>
          <a:bodyPr/>
          <a:lstStyle/>
          <a:p>
            <a:fld id="{1F2884EB-C6E3-684C-A39B-0E652C4E0E60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208E16-EF9B-4AEE-83E1-627C3297AC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363" y="1336675"/>
            <a:ext cx="11101387" cy="641350"/>
          </a:xfrm>
        </p:spPr>
        <p:txBody>
          <a:bodyPr/>
          <a:lstStyle/>
          <a:p>
            <a:r>
              <a:rPr lang="en-US" dirty="0"/>
              <a:t>Goals for </a:t>
            </a:r>
            <a:r>
              <a:rPr lang="en-US" dirty="0" err="1"/>
              <a:t>KeyPoints</a:t>
            </a:r>
            <a:endParaRPr lang="id-ID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>
          <a:xfrm>
            <a:off x="7224218" y="6451601"/>
            <a:ext cx="4421037" cy="365125"/>
          </a:xfrm>
        </p:spPr>
        <p:txBody>
          <a:bodyPr/>
          <a:lstStyle/>
          <a:p>
            <a:r>
              <a:rPr lang="id-ID" dirty="0"/>
              <a:t>Computer Vision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E38C114-E9C3-4775-990E-11C240F051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4056" y="2201463"/>
            <a:ext cx="1874575" cy="18745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8F7EA92-9018-4C0C-A193-8A20823E62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29145" y="1978025"/>
            <a:ext cx="2463778" cy="246377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3F546E2-3BAF-4821-8ACF-2DA9D1874611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75982" y="4589725"/>
            <a:ext cx="896471" cy="81578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43A64EC-5036-4A9B-9898-503B6B04C4C9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10075375" y="4593513"/>
            <a:ext cx="846119" cy="81578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65A001D3-4850-4197-87D0-8F330B03B839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99416" y="4441323"/>
            <a:ext cx="1085030" cy="11636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D505C6BB-D5DC-41B5-9CBC-532433E5F5E8}"/>
                  </a:ext>
                </a:extLst>
              </p:cNvPr>
              <p:cNvSpPr txBox="1"/>
              <p:nvPr/>
            </p:nvSpPr>
            <p:spPr>
              <a:xfrm>
                <a:off x="7588631" y="5604943"/>
                <a:ext cx="1610155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id-ID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D505C6BB-D5DC-41B5-9CBC-532433E5F5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8631" y="5604943"/>
                <a:ext cx="1610155" cy="369332"/>
              </a:xfrm>
              <a:prstGeom prst="rect">
                <a:avLst/>
              </a:prstGeom>
              <a:blipFill>
                <a:blip r:embed="rId8"/>
                <a:stretch>
                  <a:fillRect b="-1639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angle 28">
            <a:extLst>
              <a:ext uri="{FF2B5EF4-FFF2-40B4-BE49-F238E27FC236}">
                <a16:creationId xmlns:a16="http://schemas.microsoft.com/office/drawing/2014/main" id="{2CA0B3D3-36F8-4A6F-8BEC-8BB11CD6F110}"/>
              </a:ext>
            </a:extLst>
          </p:cNvPr>
          <p:cNvSpPr/>
          <p:nvPr/>
        </p:nvSpPr>
        <p:spPr>
          <a:xfrm>
            <a:off x="5918477" y="3067401"/>
            <a:ext cx="411480" cy="411480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 sz="1200" b="1" dirty="0">
              <a:solidFill>
                <a:srgbClr val="FFFF00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6843BF7-38DA-4C71-89F3-C19EE9A1D792}"/>
              </a:ext>
            </a:extLst>
          </p:cNvPr>
          <p:cNvSpPr/>
          <p:nvPr/>
        </p:nvSpPr>
        <p:spPr>
          <a:xfrm rot="20156421">
            <a:off x="10080308" y="3505409"/>
            <a:ext cx="411480" cy="411480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 sz="1200" b="1" dirty="0">
              <a:solidFill>
                <a:srgbClr val="FFFF00"/>
              </a:solidFill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EDDAAF0-423A-432B-B87F-BF66A42D7414}"/>
              </a:ext>
            </a:extLst>
          </p:cNvPr>
          <p:cNvCxnSpPr>
            <a:cxnSpLocks/>
            <a:stCxn id="29" idx="2"/>
            <a:endCxn id="20" idx="0"/>
          </p:cNvCxnSpPr>
          <p:nvPr/>
        </p:nvCxnSpPr>
        <p:spPr>
          <a:xfrm>
            <a:off x="6124217" y="3478881"/>
            <a:ext cx="1" cy="111084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  <a:effectLst>
            <a:glow rad="254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7A8A1A4D-DE2E-4C6F-8B2F-86E34C9B87FA}"/>
              </a:ext>
            </a:extLst>
          </p:cNvPr>
          <p:cNvCxnSpPr>
            <a:cxnSpLocks/>
            <a:stCxn id="30" idx="2"/>
            <a:endCxn id="23" idx="0"/>
          </p:cNvCxnSpPr>
          <p:nvPr/>
        </p:nvCxnSpPr>
        <p:spPr>
          <a:xfrm>
            <a:off x="10369926" y="3899015"/>
            <a:ext cx="128509" cy="69449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  <a:effectLst>
            <a:glow rad="254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22C7EAF2-ED75-4DA7-B381-A374EC0E848F}"/>
              </a:ext>
            </a:extLst>
          </p:cNvPr>
          <p:cNvCxnSpPr>
            <a:cxnSpLocks/>
            <a:stCxn id="29" idx="3"/>
            <a:endCxn id="30" idx="1"/>
          </p:cNvCxnSpPr>
          <p:nvPr/>
        </p:nvCxnSpPr>
        <p:spPr>
          <a:xfrm>
            <a:off x="6329957" y="3273141"/>
            <a:ext cx="3768225" cy="521886"/>
          </a:xfrm>
          <a:prstGeom prst="straightConnector1">
            <a:avLst/>
          </a:prstGeom>
          <a:ln w="19050">
            <a:solidFill>
              <a:srgbClr val="FF0000"/>
            </a:solidFill>
            <a:tailEnd type="none"/>
          </a:ln>
          <a:effectLst>
            <a:glow rad="254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3A8FF3E9-BE12-45AE-B528-D26BC388BE58}"/>
              </a:ext>
            </a:extLst>
          </p:cNvPr>
          <p:cNvSpPr/>
          <p:nvPr/>
        </p:nvSpPr>
        <p:spPr>
          <a:xfrm>
            <a:off x="6148283" y="3390549"/>
            <a:ext cx="411480" cy="41148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rgbClr val="FFFF00"/>
                </a:solidFill>
              </a:rPr>
              <a:t>A</a:t>
            </a:r>
            <a:r>
              <a:rPr lang="en-US" sz="1200" b="1" baseline="-25000" dirty="0">
                <a:solidFill>
                  <a:srgbClr val="FFFF00"/>
                </a:solidFill>
              </a:rPr>
              <a:t>2</a:t>
            </a:r>
            <a:endParaRPr lang="id-ID" sz="1200" b="1" baseline="-25000" dirty="0">
              <a:solidFill>
                <a:srgbClr val="FFFF00"/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63B3E2B-ECAB-430B-95B9-DA32FA1371C1}"/>
              </a:ext>
            </a:extLst>
          </p:cNvPr>
          <p:cNvSpPr/>
          <p:nvPr/>
        </p:nvSpPr>
        <p:spPr>
          <a:xfrm rot="20160000">
            <a:off x="10516344" y="3522532"/>
            <a:ext cx="411480" cy="41148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rgbClr val="FFFF00"/>
                </a:solidFill>
              </a:rPr>
              <a:t>B</a:t>
            </a:r>
            <a:r>
              <a:rPr lang="en-US" sz="1200" b="1" baseline="-25000" dirty="0">
                <a:solidFill>
                  <a:srgbClr val="FFFF00"/>
                </a:solidFill>
              </a:rPr>
              <a:t>2</a:t>
            </a:r>
            <a:endParaRPr lang="id-ID" sz="1200" b="1" baseline="-25000" dirty="0">
              <a:solidFill>
                <a:srgbClr val="FFFF00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1841F68-50C9-4CF8-A2BB-2EE6D2DD9208}"/>
              </a:ext>
            </a:extLst>
          </p:cNvPr>
          <p:cNvSpPr/>
          <p:nvPr/>
        </p:nvSpPr>
        <p:spPr>
          <a:xfrm>
            <a:off x="7118278" y="3085275"/>
            <a:ext cx="411480" cy="41148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rgbClr val="FFFF00"/>
                </a:solidFill>
              </a:rPr>
              <a:t>A</a:t>
            </a:r>
            <a:r>
              <a:rPr lang="en-US" sz="1200" b="1" baseline="-25000" dirty="0">
                <a:solidFill>
                  <a:srgbClr val="FFFF00"/>
                </a:solidFill>
              </a:rPr>
              <a:t>3</a:t>
            </a:r>
            <a:endParaRPr lang="id-ID" sz="1200" b="1" baseline="-25000" dirty="0">
              <a:solidFill>
                <a:srgbClr val="FFFF00"/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09A0A44C-FD0A-4C11-A064-20D5133505B4}"/>
              </a:ext>
            </a:extLst>
          </p:cNvPr>
          <p:cNvSpPr/>
          <p:nvPr/>
        </p:nvSpPr>
        <p:spPr>
          <a:xfrm>
            <a:off x="5781713" y="2445101"/>
            <a:ext cx="411480" cy="41148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rgbClr val="FFFF00"/>
                </a:solidFill>
              </a:rPr>
              <a:t>A</a:t>
            </a:r>
            <a:r>
              <a:rPr lang="en-US" sz="1200" b="1" baseline="-25000" dirty="0">
                <a:solidFill>
                  <a:srgbClr val="FFFF00"/>
                </a:solidFill>
              </a:rPr>
              <a:t>1</a:t>
            </a:r>
            <a:endParaRPr lang="id-ID" sz="1200" b="1" baseline="-25000" dirty="0">
              <a:solidFill>
                <a:srgbClr val="FFFF00"/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88D7377E-90B4-48BB-A490-46097C0056E8}"/>
              </a:ext>
            </a:extLst>
          </p:cNvPr>
          <p:cNvSpPr/>
          <p:nvPr/>
        </p:nvSpPr>
        <p:spPr>
          <a:xfrm>
            <a:off x="5987453" y="2339710"/>
            <a:ext cx="411480" cy="41148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rgbClr val="FFFF00"/>
                </a:solidFill>
              </a:rPr>
              <a:t>x</a:t>
            </a:r>
            <a:endParaRPr lang="id-ID" sz="1200" b="1" baseline="-25000" dirty="0">
              <a:solidFill>
                <a:srgbClr val="FFFF00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C86817C-BA7A-4834-9749-BD23A3F0E85E}"/>
              </a:ext>
            </a:extLst>
          </p:cNvPr>
          <p:cNvSpPr/>
          <p:nvPr/>
        </p:nvSpPr>
        <p:spPr>
          <a:xfrm>
            <a:off x="6203417" y="2554895"/>
            <a:ext cx="411480" cy="41148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rgbClr val="FFFF00"/>
                </a:solidFill>
              </a:rPr>
              <a:t>x</a:t>
            </a:r>
            <a:endParaRPr lang="id-ID" sz="1200" b="1" baseline="-25000" dirty="0">
              <a:solidFill>
                <a:srgbClr val="FFFF00"/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7CE4D020-D6B0-44E0-9E63-7E274C2DA97E}"/>
              </a:ext>
            </a:extLst>
          </p:cNvPr>
          <p:cNvSpPr/>
          <p:nvPr/>
        </p:nvSpPr>
        <p:spPr>
          <a:xfrm>
            <a:off x="6860700" y="2242735"/>
            <a:ext cx="411480" cy="41148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rgbClr val="FFFF00"/>
                </a:solidFill>
              </a:rPr>
              <a:t>x</a:t>
            </a:r>
            <a:endParaRPr lang="id-ID" sz="1200" b="1" baseline="-25000" dirty="0">
              <a:solidFill>
                <a:srgbClr val="FFFF00"/>
              </a:solidFill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6BE49AA9-0D85-4456-9C06-C17D762BECA1}"/>
              </a:ext>
            </a:extLst>
          </p:cNvPr>
          <p:cNvSpPr/>
          <p:nvPr/>
        </p:nvSpPr>
        <p:spPr>
          <a:xfrm>
            <a:off x="6751708" y="3429481"/>
            <a:ext cx="411480" cy="41148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rgbClr val="FFFF00"/>
                </a:solidFill>
              </a:rPr>
              <a:t>x</a:t>
            </a:r>
            <a:endParaRPr lang="id-ID" sz="1200" b="1" baseline="-25000" dirty="0">
              <a:solidFill>
                <a:srgbClr val="FFFF00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026532D0-9F7E-4053-9F5C-E634637AE777}"/>
              </a:ext>
            </a:extLst>
          </p:cNvPr>
          <p:cNvSpPr/>
          <p:nvPr/>
        </p:nvSpPr>
        <p:spPr>
          <a:xfrm rot="20160000">
            <a:off x="10224583" y="2570966"/>
            <a:ext cx="411480" cy="41148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rgbClr val="FFFF00"/>
                </a:solidFill>
              </a:rPr>
              <a:t>x</a:t>
            </a:r>
            <a:endParaRPr lang="id-ID" sz="1200" b="1" baseline="-25000" dirty="0">
              <a:solidFill>
                <a:srgbClr val="FFFF00"/>
              </a:solidFill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CF62041F-22A8-446E-BE94-AB068A0A10FE}"/>
              </a:ext>
            </a:extLst>
          </p:cNvPr>
          <p:cNvSpPr/>
          <p:nvPr/>
        </p:nvSpPr>
        <p:spPr>
          <a:xfrm rot="20160000">
            <a:off x="9525306" y="3763051"/>
            <a:ext cx="411480" cy="41148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rgbClr val="FFFF00"/>
                </a:solidFill>
              </a:rPr>
              <a:t>B</a:t>
            </a:r>
            <a:r>
              <a:rPr lang="en-US" sz="1200" b="1" baseline="-25000" dirty="0">
                <a:solidFill>
                  <a:srgbClr val="FFFF00"/>
                </a:solidFill>
              </a:rPr>
              <a:t>1</a:t>
            </a:r>
            <a:endParaRPr lang="id-ID" sz="1200" b="1" baseline="-25000" dirty="0">
              <a:solidFill>
                <a:srgbClr val="FFFF00"/>
              </a:solidFill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3119A8E3-D30F-4AC8-91E6-3D00D76CB2B3}"/>
              </a:ext>
            </a:extLst>
          </p:cNvPr>
          <p:cNvSpPr/>
          <p:nvPr/>
        </p:nvSpPr>
        <p:spPr>
          <a:xfrm rot="20160000">
            <a:off x="9842672" y="2196460"/>
            <a:ext cx="411480" cy="41148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rgbClr val="FFFF00"/>
                </a:solidFill>
              </a:rPr>
              <a:t>B</a:t>
            </a:r>
            <a:r>
              <a:rPr lang="en-US" sz="1200" b="1" baseline="-25000" dirty="0">
                <a:solidFill>
                  <a:srgbClr val="FFFF00"/>
                </a:solidFill>
              </a:rPr>
              <a:t>3</a:t>
            </a:r>
            <a:endParaRPr lang="id-ID" sz="1200" b="1" baseline="-25000" dirty="0">
              <a:solidFill>
                <a:srgbClr val="FFFF00"/>
              </a:solidFill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F92EDDAC-03BC-488F-990A-2E3298E6A66B}"/>
              </a:ext>
            </a:extLst>
          </p:cNvPr>
          <p:cNvSpPr/>
          <p:nvPr/>
        </p:nvSpPr>
        <p:spPr>
          <a:xfrm rot="20160000">
            <a:off x="9852625" y="2400607"/>
            <a:ext cx="411480" cy="41148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rgbClr val="FFFF00"/>
                </a:solidFill>
              </a:rPr>
              <a:t>x</a:t>
            </a:r>
            <a:endParaRPr lang="id-ID" sz="1200" b="1" baseline="-25000" dirty="0">
              <a:solidFill>
                <a:srgbClr val="FFFF00"/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3B21DC30-CE65-4F2A-9502-801402587065}"/>
              </a:ext>
            </a:extLst>
          </p:cNvPr>
          <p:cNvSpPr/>
          <p:nvPr/>
        </p:nvSpPr>
        <p:spPr>
          <a:xfrm rot="20160000">
            <a:off x="9031804" y="2777153"/>
            <a:ext cx="411480" cy="41148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rgbClr val="FFFF00"/>
                </a:solidFill>
              </a:rPr>
              <a:t>x</a:t>
            </a:r>
            <a:endParaRPr lang="id-ID" sz="1200" b="1" baseline="-25000" dirty="0">
              <a:solidFill>
                <a:srgbClr val="FFFF00"/>
              </a:solidFill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F01800D5-6E0F-4038-82BF-02D4731081A9}"/>
              </a:ext>
            </a:extLst>
          </p:cNvPr>
          <p:cNvSpPr/>
          <p:nvPr/>
        </p:nvSpPr>
        <p:spPr>
          <a:xfrm>
            <a:off x="6917012" y="3045157"/>
            <a:ext cx="411480" cy="41148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rgbClr val="FFFF00"/>
                </a:solidFill>
              </a:rPr>
              <a:t>x</a:t>
            </a:r>
            <a:endParaRPr lang="id-ID" sz="1200" b="1" baseline="-25000" dirty="0">
              <a:solidFill>
                <a:srgbClr val="FFFF00"/>
              </a:solidFill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EE828A56-022C-4997-A92E-1E23D11B2AFC}"/>
              </a:ext>
            </a:extLst>
          </p:cNvPr>
          <p:cNvSpPr/>
          <p:nvPr/>
        </p:nvSpPr>
        <p:spPr>
          <a:xfrm rot="20160000">
            <a:off x="9553748" y="3350842"/>
            <a:ext cx="411480" cy="41148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rgbClr val="FFFF00"/>
                </a:solidFill>
              </a:rPr>
              <a:t>x</a:t>
            </a:r>
            <a:endParaRPr lang="id-ID" sz="1200" b="1" baseline="-25000" dirty="0">
              <a:solidFill>
                <a:srgbClr val="FFFF00"/>
              </a:solidFill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7634F82A-9932-434B-AAFD-59FE89A7AAB9}"/>
              </a:ext>
            </a:extLst>
          </p:cNvPr>
          <p:cNvSpPr/>
          <p:nvPr/>
        </p:nvSpPr>
        <p:spPr>
          <a:xfrm rot="20160000">
            <a:off x="9345068" y="3648093"/>
            <a:ext cx="411480" cy="41148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rgbClr val="FFFF00"/>
                </a:solidFill>
              </a:rPr>
              <a:t>x</a:t>
            </a:r>
            <a:endParaRPr lang="id-ID" sz="1200" b="1" baseline="-25000" dirty="0">
              <a:solidFill>
                <a:srgbClr val="FFFF00"/>
              </a:solidFill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659619DB-8008-4346-974A-1DE4EF84D5AB}"/>
              </a:ext>
            </a:extLst>
          </p:cNvPr>
          <p:cNvSpPr/>
          <p:nvPr/>
        </p:nvSpPr>
        <p:spPr>
          <a:xfrm>
            <a:off x="5925793" y="3074338"/>
            <a:ext cx="411480" cy="41148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rgbClr val="FFFF00"/>
                </a:solidFill>
              </a:rPr>
              <a:t>x</a:t>
            </a:r>
            <a:endParaRPr lang="id-ID" sz="1200" b="1" baseline="-25000" dirty="0">
              <a:solidFill>
                <a:srgbClr val="FFFF00"/>
              </a:solidFill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8C11B97A-E4F8-45B3-A12E-76C19081AAAC}"/>
              </a:ext>
            </a:extLst>
          </p:cNvPr>
          <p:cNvSpPr/>
          <p:nvPr/>
        </p:nvSpPr>
        <p:spPr>
          <a:xfrm rot="20160000">
            <a:off x="10071401" y="3481804"/>
            <a:ext cx="411480" cy="41148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rgbClr val="FFFF00"/>
                </a:solidFill>
              </a:rPr>
              <a:t>x</a:t>
            </a:r>
            <a:endParaRPr lang="id-ID" sz="1200" b="1" baseline="-25000" dirty="0">
              <a:solidFill>
                <a:srgbClr val="FFFF00"/>
              </a:solidFill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34341E91-4BB9-4149-8F92-A11D7D99F2C8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965908" y="4441323"/>
            <a:ext cx="1082503" cy="1163620"/>
          </a:xfrm>
          <a:prstGeom prst="rect">
            <a:avLst/>
          </a:prstGeom>
        </p:spPr>
      </p:pic>
      <p:sp>
        <p:nvSpPr>
          <p:cNvPr id="4" name="Arrow: Left-Right 3">
            <a:extLst>
              <a:ext uri="{FF2B5EF4-FFF2-40B4-BE49-F238E27FC236}">
                <a16:creationId xmlns:a16="http://schemas.microsoft.com/office/drawing/2014/main" id="{6F7B8E21-3AFC-4468-93A7-F5211C34FEF0}"/>
              </a:ext>
            </a:extLst>
          </p:cNvPr>
          <p:cNvSpPr/>
          <p:nvPr/>
        </p:nvSpPr>
        <p:spPr>
          <a:xfrm>
            <a:off x="7886842" y="5056523"/>
            <a:ext cx="876670" cy="372241"/>
          </a:xfrm>
          <a:prstGeom prst="leftRightArrow">
            <a:avLst>
              <a:gd name="adj1" fmla="val 50000"/>
              <a:gd name="adj2" fmla="val 65126"/>
            </a:avLst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74382235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"/>
                            </p:stCondLst>
                            <p:childTnLst>
                              <p:par>
                                <p:cTn id="3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1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1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1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000"/>
                            </p:stCondLst>
                            <p:childTnLst>
                              <p:par>
                                <p:cTn id="7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00"/>
                            </p:stCondLst>
                            <p:childTnLst>
                              <p:par>
                                <p:cTn id="7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000"/>
                            </p:stCondLst>
                            <p:childTnLst>
                              <p:par>
                                <p:cTn id="8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1500"/>
                            </p:stCondLst>
                            <p:childTnLst>
                              <p:par>
                                <p:cTn id="8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2000"/>
                            </p:stCondLst>
                            <p:childTnLst>
                              <p:par>
                                <p:cTn id="9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500"/>
                            </p:stCondLst>
                            <p:childTnLst>
                              <p:par>
                                <p:cTn id="100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500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500"/>
                            </p:stCondLst>
                            <p:childTnLst>
                              <p:par>
                                <p:cTn id="11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16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9" grpId="0" animBg="1"/>
      <p:bldP spid="30" grpId="0" animBg="1"/>
      <p:bldP spid="44" grpId="0"/>
      <p:bldP spid="45" grpId="0"/>
      <p:bldP spid="46" grpId="0"/>
      <p:bldP spid="47" grpId="0"/>
      <p:bldP spid="48" grpId="0"/>
      <p:bldP spid="49" grpId="0"/>
      <p:bldP spid="50" grpId="0"/>
      <p:bldP spid="51" grpId="0"/>
      <p:bldP spid="52" grpId="0"/>
      <p:bldP spid="54" grpId="0"/>
      <p:bldP spid="55" grpId="0"/>
      <p:bldP spid="56" grpId="0"/>
      <p:bldP spid="57" grpId="0"/>
      <p:bldP spid="58" grpId="0"/>
      <p:bldP spid="59" grpId="0"/>
      <p:bldP spid="60" grpId="0"/>
      <p:bldP spid="61" grpId="0"/>
      <p:bldP spid="62" grpId="0"/>
      <p:bldP spid="4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B0C7B434-25A6-4073-BDD7-A34BEBC381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87680" y="2123768"/>
            <a:ext cx="11350359" cy="3911272"/>
          </a:xfrm>
        </p:spPr>
        <p:txBody>
          <a:bodyPr/>
          <a:lstStyle/>
          <a:p>
            <a:r>
              <a:rPr lang="en-US" sz="2200" dirty="0"/>
              <a:t>Detect all (or most) true interest points</a:t>
            </a:r>
          </a:p>
          <a:p>
            <a:r>
              <a:rPr lang="en-US" sz="2200" dirty="0"/>
              <a:t>No false interest points</a:t>
            </a:r>
          </a:p>
          <a:p>
            <a:r>
              <a:rPr lang="en-US" sz="2200" dirty="0"/>
              <a:t>Well localized</a:t>
            </a:r>
          </a:p>
          <a:p>
            <a:r>
              <a:rPr lang="en-US" sz="2200" dirty="0"/>
              <a:t>Robust with respect to noise</a:t>
            </a:r>
          </a:p>
          <a:p>
            <a:r>
              <a:rPr lang="en-US" sz="2200" dirty="0"/>
              <a:t>Efficient detection</a:t>
            </a:r>
            <a:endParaRPr lang="id-ID" sz="22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>
          <a:xfrm>
            <a:off x="519878" y="6451887"/>
            <a:ext cx="478367" cy="365125"/>
          </a:xfrm>
        </p:spPr>
        <p:txBody>
          <a:bodyPr/>
          <a:lstStyle/>
          <a:p>
            <a:fld id="{1F2884EB-C6E3-684C-A39B-0E652C4E0E60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208E16-EF9B-4AEE-83E1-627C3297AC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834" y="1336418"/>
            <a:ext cx="11101917" cy="641239"/>
          </a:xfrm>
        </p:spPr>
        <p:txBody>
          <a:bodyPr/>
          <a:lstStyle/>
          <a:p>
            <a:r>
              <a:rPr lang="en-US" dirty="0"/>
              <a:t>Properties of Interest Points</a:t>
            </a:r>
            <a:endParaRPr lang="id-ID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>
          <a:xfrm>
            <a:off x="7224218" y="6451601"/>
            <a:ext cx="4421037" cy="365125"/>
          </a:xfrm>
        </p:spPr>
        <p:txBody>
          <a:bodyPr/>
          <a:lstStyle/>
          <a:p>
            <a:r>
              <a:rPr lang="id-ID" dirty="0"/>
              <a:t>Computer Vision</a:t>
            </a:r>
          </a:p>
        </p:txBody>
      </p:sp>
    </p:spTree>
    <p:extLst>
      <p:ext uri="{BB962C8B-B14F-4D97-AF65-F5344CB8AC3E}">
        <p14:creationId xmlns:p14="http://schemas.microsoft.com/office/powerpoint/2010/main" val="79167160"/>
      </p:ext>
    </p:extLst>
  </p:cSld>
  <p:clrMapOvr>
    <a:masterClrMapping/>
  </p:clrMapOvr>
  <p:transition spd="slow">
    <p:wip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EEA6FE4-ABC6-49C7-9675-395F44BB25C9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4332228" y="686053"/>
            <a:ext cx="6877240" cy="5485893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3D762A8-D28E-4FA4-8DC2-A60E8E449FD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EEEC99E-6BEE-41B2-B38E-81DC67F695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Corner</a:t>
            </a:r>
            <a:r>
              <a:rPr lang="en-US" dirty="0"/>
              <a:t> Detection</a:t>
            </a:r>
            <a:endParaRPr lang="id-ID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FC80111-10E7-452A-AB8D-15BC4A13220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</a:p>
        </p:txBody>
      </p:sp>
    </p:spTree>
    <p:extLst>
      <p:ext uri="{BB962C8B-B14F-4D97-AF65-F5344CB8AC3E}">
        <p14:creationId xmlns:p14="http://schemas.microsoft.com/office/powerpoint/2010/main" val="500292468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932781" y="3001934"/>
            <a:ext cx="8326438" cy="641239"/>
          </a:xfrm>
        </p:spPr>
        <p:txBody>
          <a:bodyPr/>
          <a:lstStyle/>
          <a:p>
            <a:pPr algn="ctr"/>
            <a:r>
              <a:rPr lang="en-US" dirty="0"/>
              <a:t>Filtering as Detection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</a:p>
        </p:txBody>
      </p:sp>
    </p:spTree>
    <p:extLst>
      <p:ext uri="{BB962C8B-B14F-4D97-AF65-F5344CB8AC3E}">
        <p14:creationId xmlns:p14="http://schemas.microsoft.com/office/powerpoint/2010/main" val="884118895"/>
      </p:ext>
    </p:extLst>
  </p:cSld>
  <p:clrMapOvr>
    <a:masterClrMapping/>
  </p:clrMapOvr>
  <p:transition spd="slow">
    <p:wip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2B1E95BC-8E8F-4437-8EEB-9F5C197EFE58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Junction</a:t>
            </a:r>
            <a:r>
              <a:rPr lang="en-US" dirty="0"/>
              <a:t> of contours</a:t>
            </a:r>
          </a:p>
          <a:p>
            <a:r>
              <a:rPr lang="en-US" dirty="0"/>
              <a:t>Generally more stable features over changes of viewpoint</a:t>
            </a:r>
          </a:p>
          <a:p>
            <a:r>
              <a:rPr lang="en-US" dirty="0"/>
              <a:t>Large variations in the neighborhood of the point in all direction</a:t>
            </a:r>
          </a:p>
          <a:p>
            <a:r>
              <a:rPr lang="en-US" dirty="0"/>
              <a:t>They are good features to match</a:t>
            </a:r>
            <a:endParaRPr lang="id-ID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>
          <a:xfrm>
            <a:off x="519878" y="6451887"/>
            <a:ext cx="478367" cy="365125"/>
          </a:xfrm>
        </p:spPr>
        <p:txBody>
          <a:bodyPr/>
          <a:lstStyle/>
          <a:p>
            <a:fld id="{1F2884EB-C6E3-684C-A39B-0E652C4E0E60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208E16-EF9B-4AEE-83E1-627C3297AC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834" y="1336418"/>
            <a:ext cx="11101917" cy="641239"/>
          </a:xfrm>
        </p:spPr>
        <p:txBody>
          <a:bodyPr/>
          <a:lstStyle/>
          <a:p>
            <a:r>
              <a:rPr lang="en-US" dirty="0"/>
              <a:t>Matching Corner </a:t>
            </a:r>
            <a:endParaRPr lang="id-ID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>
          <a:xfrm>
            <a:off x="7224218" y="6451601"/>
            <a:ext cx="4421037" cy="365125"/>
          </a:xfrm>
        </p:spPr>
        <p:txBody>
          <a:bodyPr/>
          <a:lstStyle/>
          <a:p>
            <a:r>
              <a:rPr lang="id-ID" dirty="0"/>
              <a:t>Computer Vision</a:t>
            </a:r>
          </a:p>
        </p:txBody>
      </p:sp>
    </p:spTree>
    <p:extLst>
      <p:ext uri="{BB962C8B-B14F-4D97-AF65-F5344CB8AC3E}">
        <p14:creationId xmlns:p14="http://schemas.microsoft.com/office/powerpoint/2010/main" val="2239350875"/>
      </p:ext>
    </p:extLst>
  </p:cSld>
  <p:clrMapOvr>
    <a:masterClrMapping/>
  </p:clrMapOvr>
  <p:transition spd="slow">
    <p:wip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>
          <a:xfrm>
            <a:off x="519878" y="6451887"/>
            <a:ext cx="478367" cy="365125"/>
          </a:xfrm>
        </p:spPr>
        <p:txBody>
          <a:bodyPr/>
          <a:lstStyle/>
          <a:p>
            <a:fld id="{1F2884EB-C6E3-684C-A39B-0E652C4E0E60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208E16-EF9B-4AEE-83E1-627C3297AC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834" y="1336418"/>
            <a:ext cx="11101917" cy="641239"/>
          </a:xfrm>
        </p:spPr>
        <p:txBody>
          <a:bodyPr/>
          <a:lstStyle/>
          <a:p>
            <a:r>
              <a:rPr lang="en-US" dirty="0"/>
              <a:t>Matching Corner </a:t>
            </a:r>
            <a:endParaRPr lang="id-ID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>
          <a:xfrm>
            <a:off x="7224218" y="6451601"/>
            <a:ext cx="4421037" cy="365125"/>
          </a:xfrm>
        </p:spPr>
        <p:txBody>
          <a:bodyPr/>
          <a:lstStyle/>
          <a:p>
            <a:r>
              <a:rPr lang="id-ID" dirty="0"/>
              <a:t>Computer Vision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62F34EF-D975-41B3-946C-F4C924C72F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6487" y="2101611"/>
            <a:ext cx="8699026" cy="3995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845077"/>
      </p:ext>
    </p:extLst>
  </p:cSld>
  <p:clrMapOvr>
    <a:masterClrMapping/>
  </p:clrMapOvr>
  <p:transition spd="slow">
    <p:wip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932781" y="3001934"/>
            <a:ext cx="8326438" cy="641239"/>
          </a:xfrm>
        </p:spPr>
        <p:txBody>
          <a:bodyPr/>
          <a:lstStyle/>
          <a:p>
            <a:pPr algn="ctr"/>
            <a:r>
              <a:rPr lang="en-US" dirty="0"/>
              <a:t>Harris Corner Detector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</a:p>
        </p:txBody>
      </p:sp>
    </p:spTree>
    <p:extLst>
      <p:ext uri="{BB962C8B-B14F-4D97-AF65-F5344CB8AC3E}">
        <p14:creationId xmlns:p14="http://schemas.microsoft.com/office/powerpoint/2010/main" val="2678703870"/>
      </p:ext>
    </p:extLst>
  </p:cSld>
  <p:clrMapOvr>
    <a:masterClrMapping/>
  </p:clrMapOvr>
  <p:transition spd="slow">
    <p:wip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7A8083-AB2D-4AD6-8F90-B200B5A8CC7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519878" y="6451887"/>
            <a:ext cx="478367" cy="365125"/>
          </a:xfrm>
        </p:spPr>
        <p:txBody>
          <a:bodyPr/>
          <a:lstStyle/>
          <a:p>
            <a:fld id="{1F2884EB-C6E3-684C-A39B-0E652C4E0E60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8F7B54-4327-4788-89DF-A29D1927982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24218" y="6451601"/>
            <a:ext cx="4421037" cy="365125"/>
          </a:xfrm>
        </p:spPr>
        <p:txBody>
          <a:bodyPr/>
          <a:lstStyle/>
          <a:p>
            <a:r>
              <a:rPr lang="id-ID" dirty="0"/>
              <a:t>Computer Vision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C839CB1-2B7F-49ED-986D-01D2BD03A126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98371" y="270092"/>
            <a:ext cx="6395258" cy="595630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598212470"/>
      </p:ext>
    </p:extLst>
  </p:cSld>
  <p:clrMapOvr>
    <a:masterClrMapping/>
  </p:clrMapOvr>
  <p:transition spd="slow">
    <p:wip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231BAC2-22EB-487D-942B-314B27B07DE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87680" y="2009550"/>
            <a:ext cx="11101917" cy="4025490"/>
          </a:xfrm>
        </p:spPr>
        <p:txBody>
          <a:bodyPr/>
          <a:lstStyle/>
          <a:p>
            <a:r>
              <a:rPr lang="en-US" dirty="0"/>
              <a:t>Corner point can be recognized in a </a:t>
            </a:r>
            <a:r>
              <a:rPr lang="en-US" dirty="0">
                <a:solidFill>
                  <a:srgbClr val="C00000"/>
                </a:solidFill>
              </a:rPr>
              <a:t>small window</a:t>
            </a:r>
          </a:p>
          <a:p>
            <a:r>
              <a:rPr lang="en-US" dirty="0"/>
              <a:t>Shifting a window in any direction should give </a:t>
            </a:r>
            <a:br>
              <a:rPr lang="en-US" dirty="0"/>
            </a:br>
            <a:r>
              <a:rPr lang="en-US" dirty="0"/>
              <a:t>a </a:t>
            </a:r>
            <a:r>
              <a:rPr lang="en-US" dirty="0">
                <a:solidFill>
                  <a:srgbClr val="C00000"/>
                </a:solidFill>
              </a:rPr>
              <a:t>large change in intensity</a:t>
            </a:r>
          </a:p>
          <a:p>
            <a:r>
              <a:rPr lang="en-US" dirty="0"/>
              <a:t>Compute image </a:t>
            </a:r>
            <a:r>
              <a:rPr lang="en-US" dirty="0">
                <a:solidFill>
                  <a:srgbClr val="C00000"/>
                </a:solidFill>
              </a:rPr>
              <a:t>gradients over a small region </a:t>
            </a:r>
            <a:br>
              <a:rPr lang="en-US" dirty="0"/>
            </a:br>
            <a:r>
              <a:rPr lang="en-US" dirty="0"/>
              <a:t>(not just a single pixel).</a:t>
            </a:r>
            <a:endParaRPr lang="id-ID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7A8083-AB2D-4AD6-8F90-B200B5A8CC7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519878" y="6451887"/>
            <a:ext cx="478367" cy="365125"/>
          </a:xfrm>
        </p:spPr>
        <p:txBody>
          <a:bodyPr/>
          <a:lstStyle/>
          <a:p>
            <a:fld id="{1F2884EB-C6E3-684C-A39B-0E652C4E0E60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36D6EA-17EE-444C-BDF4-E186B6448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834" y="1336418"/>
            <a:ext cx="11101917" cy="641239"/>
          </a:xfrm>
        </p:spPr>
        <p:txBody>
          <a:bodyPr/>
          <a:lstStyle/>
          <a:p>
            <a:r>
              <a:rPr lang="id-ID" dirty="0"/>
              <a:t>Basic Idea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8F7B54-4327-4788-89DF-A29D1927982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24218" y="6451601"/>
            <a:ext cx="4421037" cy="365125"/>
          </a:xfrm>
        </p:spPr>
        <p:txBody>
          <a:bodyPr/>
          <a:lstStyle/>
          <a:p>
            <a:r>
              <a:rPr lang="id-ID" dirty="0"/>
              <a:t>Computer Vision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B376336-631D-45C0-9B28-7F75A063EC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5910" y="3384160"/>
            <a:ext cx="2774722" cy="275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937622"/>
      </p:ext>
    </p:extLst>
  </p:cSld>
  <p:clrMapOvr>
    <a:masterClrMapping/>
  </p:clrMapOvr>
  <p:transition spd="slow">
    <p:wip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0A54206F-5A6F-4996-B4B4-25636319AD79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sz="2000" dirty="0"/>
              <a:t>Shifting the window in any direction should yield a large change in appearance</a:t>
            </a:r>
            <a:endParaRPr lang="id-ID" sz="2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7A8083-AB2D-4AD6-8F90-B200B5A8CC7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519878" y="6451887"/>
            <a:ext cx="478367" cy="365125"/>
          </a:xfrm>
        </p:spPr>
        <p:txBody>
          <a:bodyPr/>
          <a:lstStyle/>
          <a:p>
            <a:fld id="{1F2884EB-C6E3-684C-A39B-0E652C4E0E60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36D6EA-17EE-444C-BDF4-E186B6448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834" y="1336418"/>
            <a:ext cx="11101917" cy="641239"/>
          </a:xfrm>
        </p:spPr>
        <p:txBody>
          <a:bodyPr/>
          <a:lstStyle/>
          <a:p>
            <a:r>
              <a:rPr lang="id-ID" dirty="0"/>
              <a:t>Basic Idea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8F7B54-4327-4788-89DF-A29D1927982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24218" y="6451601"/>
            <a:ext cx="4421037" cy="365125"/>
          </a:xfrm>
        </p:spPr>
        <p:txBody>
          <a:bodyPr/>
          <a:lstStyle/>
          <a:p>
            <a:r>
              <a:rPr lang="id-ID" dirty="0"/>
              <a:t>Computer Vision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4D7C724-F188-42B2-9F45-540C76F8F91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98245" y="2570538"/>
            <a:ext cx="2514600" cy="248678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5D9BBA5-9D57-40EF-94D1-BF6DBE4170D4}"/>
              </a:ext>
            </a:extLst>
          </p:cNvPr>
          <p:cNvSpPr txBox="1"/>
          <p:nvPr/>
        </p:nvSpPr>
        <p:spPr>
          <a:xfrm>
            <a:off x="922318" y="5086057"/>
            <a:ext cx="2666456" cy="92333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“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Arial" panose="020B0604020202020204" pitchFamily="34" charset="0"/>
              </a:rPr>
              <a:t>flat”region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: </a:t>
            </a:r>
          </a:p>
          <a:p>
            <a:pPr algn="ctr"/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no change </a:t>
            </a:r>
            <a:b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in all directions</a:t>
            </a:r>
            <a:endParaRPr lang="id-ID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315ADD4-C79B-468D-89DD-1548A24B6EB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50658" y="2570538"/>
            <a:ext cx="2514600" cy="248678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AF44B84-95D3-4264-9679-7F2203F8602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03071" y="2570538"/>
            <a:ext cx="2514601" cy="248678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718C690-3C35-45CC-9FB5-88C247E91ED2}"/>
              </a:ext>
            </a:extLst>
          </p:cNvPr>
          <p:cNvSpPr txBox="1"/>
          <p:nvPr/>
        </p:nvSpPr>
        <p:spPr>
          <a:xfrm>
            <a:off x="4525842" y="5086057"/>
            <a:ext cx="2764232" cy="92333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“edge”:</a:t>
            </a:r>
          </a:p>
          <a:p>
            <a:pPr algn="ctr"/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no change along </a:t>
            </a:r>
            <a:b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the edge direction</a:t>
            </a:r>
            <a:endParaRPr lang="id-ID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A74385B-D358-4E0B-A4B8-DD2FE8E5A53D}"/>
              </a:ext>
            </a:extLst>
          </p:cNvPr>
          <p:cNvSpPr txBox="1"/>
          <p:nvPr/>
        </p:nvSpPr>
        <p:spPr>
          <a:xfrm>
            <a:off x="8303068" y="5086057"/>
            <a:ext cx="2514604" cy="92333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“corner”:</a:t>
            </a:r>
          </a:p>
          <a:p>
            <a:pPr algn="ctr"/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significant change </a:t>
            </a:r>
            <a:b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in all directions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79053830"/>
      </p:ext>
    </p:extLst>
  </p:cSld>
  <p:clrMapOvr>
    <a:masterClrMapping/>
  </p:clrMapOvr>
  <p:transition spd="slow">
    <p:wip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7A8083-AB2D-4AD6-8F90-B200B5A8CC7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46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8F7B54-4327-4788-89DF-A29D1927982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2231BAC2-22EB-487D-942B-314B27B07DE2}"/>
                  </a:ext>
                </a:extLst>
              </p:cNvPr>
              <p:cNvSpPr>
                <a:spLocks noGrp="1"/>
              </p:cNvSpPr>
              <p:nvPr>
                <p:ph sz="quarter" idx="14"/>
              </p:nvPr>
            </p:nvSpPr>
            <p:spPr/>
            <p:txBody>
              <a:bodyPr/>
              <a:lstStyle/>
              <a:p>
                <a:r>
                  <a:rPr lang="en-US" dirty="0">
                    <a:solidFill>
                      <a:srgbClr val="C00000"/>
                    </a:solidFill>
                  </a:rPr>
                  <a:t>Sum of squared differences </a:t>
                </a:r>
                <a:br>
                  <a:rPr lang="en-US" dirty="0">
                    <a:solidFill>
                      <a:srgbClr val="C00000"/>
                    </a:solidFill>
                  </a:rPr>
                </a:br>
                <a:r>
                  <a:rPr lang="en-US" dirty="0"/>
                  <a:t>between image window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dirty="0"/>
                  <a:t> and image shifted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en-US" dirty="0"/>
                  <a:t>.</a:t>
                </a:r>
                <a:endParaRPr lang="id-ID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2231BAC2-22EB-487D-942B-314B27B07DE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blipFill>
                <a:blip r:embed="rId2"/>
                <a:stretch>
                  <a:fillRect t="-1061"/>
                </a:stretch>
              </a:blipFill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itle 6">
            <a:extLst>
              <a:ext uri="{FF2B5EF4-FFF2-40B4-BE49-F238E27FC236}">
                <a16:creationId xmlns:a16="http://schemas.microsoft.com/office/drawing/2014/main" id="{FF36D6EA-17EE-444C-BDF4-E186B6448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Formalizing Corner Detection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11A698CC-2263-4A0A-AB3F-68B203743DEC}"/>
                  </a:ext>
                </a:extLst>
              </p:cNvPr>
              <p:cNvSpPr/>
              <p:nvPr/>
            </p:nvSpPr>
            <p:spPr>
              <a:xfrm>
                <a:off x="2296102" y="3052037"/>
                <a:ext cx="7339511" cy="1300958"/>
              </a:xfrm>
              <a:custGeom>
                <a:avLst/>
                <a:gdLst>
                  <a:gd name="connsiteX0" fmla="*/ 0 w 7339511"/>
                  <a:gd name="connsiteY0" fmla="*/ 0 h 1300958"/>
                  <a:gd name="connsiteX1" fmla="*/ 564578 w 7339511"/>
                  <a:gd name="connsiteY1" fmla="*/ 0 h 1300958"/>
                  <a:gd name="connsiteX2" fmla="*/ 908970 w 7339511"/>
                  <a:gd name="connsiteY2" fmla="*/ 0 h 1300958"/>
                  <a:gd name="connsiteX3" fmla="*/ 1326758 w 7339511"/>
                  <a:gd name="connsiteY3" fmla="*/ 0 h 1300958"/>
                  <a:gd name="connsiteX4" fmla="*/ 1891336 w 7339511"/>
                  <a:gd name="connsiteY4" fmla="*/ 0 h 1300958"/>
                  <a:gd name="connsiteX5" fmla="*/ 2602704 w 7339511"/>
                  <a:gd name="connsiteY5" fmla="*/ 0 h 1300958"/>
                  <a:gd name="connsiteX6" fmla="*/ 2947096 w 7339511"/>
                  <a:gd name="connsiteY6" fmla="*/ 0 h 1300958"/>
                  <a:gd name="connsiteX7" fmla="*/ 3585069 w 7339511"/>
                  <a:gd name="connsiteY7" fmla="*/ 0 h 1300958"/>
                  <a:gd name="connsiteX8" fmla="*/ 4223042 w 7339511"/>
                  <a:gd name="connsiteY8" fmla="*/ 0 h 1300958"/>
                  <a:gd name="connsiteX9" fmla="*/ 4787619 w 7339511"/>
                  <a:gd name="connsiteY9" fmla="*/ 0 h 1300958"/>
                  <a:gd name="connsiteX10" fmla="*/ 5205407 w 7339511"/>
                  <a:gd name="connsiteY10" fmla="*/ 0 h 1300958"/>
                  <a:gd name="connsiteX11" fmla="*/ 5916775 w 7339511"/>
                  <a:gd name="connsiteY11" fmla="*/ 0 h 1300958"/>
                  <a:gd name="connsiteX12" fmla="*/ 6628143 w 7339511"/>
                  <a:gd name="connsiteY12" fmla="*/ 0 h 1300958"/>
                  <a:gd name="connsiteX13" fmla="*/ 7339511 w 7339511"/>
                  <a:gd name="connsiteY13" fmla="*/ 0 h 1300958"/>
                  <a:gd name="connsiteX14" fmla="*/ 7339511 w 7339511"/>
                  <a:gd name="connsiteY14" fmla="*/ 433653 h 1300958"/>
                  <a:gd name="connsiteX15" fmla="*/ 7339511 w 7339511"/>
                  <a:gd name="connsiteY15" fmla="*/ 854296 h 1300958"/>
                  <a:gd name="connsiteX16" fmla="*/ 7339511 w 7339511"/>
                  <a:gd name="connsiteY16" fmla="*/ 1300958 h 1300958"/>
                  <a:gd name="connsiteX17" fmla="*/ 6774933 w 7339511"/>
                  <a:gd name="connsiteY17" fmla="*/ 1300958 h 1300958"/>
                  <a:gd name="connsiteX18" fmla="*/ 6430541 w 7339511"/>
                  <a:gd name="connsiteY18" fmla="*/ 1300958 h 1300958"/>
                  <a:gd name="connsiteX19" fmla="*/ 5865963 w 7339511"/>
                  <a:gd name="connsiteY19" fmla="*/ 1300958 h 1300958"/>
                  <a:gd name="connsiteX20" fmla="*/ 5154595 w 7339511"/>
                  <a:gd name="connsiteY20" fmla="*/ 1300958 h 1300958"/>
                  <a:gd name="connsiteX21" fmla="*/ 4516622 w 7339511"/>
                  <a:gd name="connsiteY21" fmla="*/ 1300958 h 1300958"/>
                  <a:gd name="connsiteX22" fmla="*/ 4098835 w 7339511"/>
                  <a:gd name="connsiteY22" fmla="*/ 1300958 h 1300958"/>
                  <a:gd name="connsiteX23" fmla="*/ 3754442 w 7339511"/>
                  <a:gd name="connsiteY23" fmla="*/ 1300958 h 1300958"/>
                  <a:gd name="connsiteX24" fmla="*/ 3410050 w 7339511"/>
                  <a:gd name="connsiteY24" fmla="*/ 1300958 h 1300958"/>
                  <a:gd name="connsiteX25" fmla="*/ 3065657 w 7339511"/>
                  <a:gd name="connsiteY25" fmla="*/ 1300958 h 1300958"/>
                  <a:gd name="connsiteX26" fmla="*/ 2721265 w 7339511"/>
                  <a:gd name="connsiteY26" fmla="*/ 1300958 h 1300958"/>
                  <a:gd name="connsiteX27" fmla="*/ 2303477 w 7339511"/>
                  <a:gd name="connsiteY27" fmla="*/ 1300958 h 1300958"/>
                  <a:gd name="connsiteX28" fmla="*/ 1885690 w 7339511"/>
                  <a:gd name="connsiteY28" fmla="*/ 1300958 h 1300958"/>
                  <a:gd name="connsiteX29" fmla="*/ 1321112 w 7339511"/>
                  <a:gd name="connsiteY29" fmla="*/ 1300958 h 1300958"/>
                  <a:gd name="connsiteX30" fmla="*/ 756534 w 7339511"/>
                  <a:gd name="connsiteY30" fmla="*/ 1300958 h 1300958"/>
                  <a:gd name="connsiteX31" fmla="*/ 0 w 7339511"/>
                  <a:gd name="connsiteY31" fmla="*/ 1300958 h 1300958"/>
                  <a:gd name="connsiteX32" fmla="*/ 0 w 7339511"/>
                  <a:gd name="connsiteY32" fmla="*/ 841286 h 1300958"/>
                  <a:gd name="connsiteX33" fmla="*/ 0 w 7339511"/>
                  <a:gd name="connsiteY33" fmla="*/ 407634 h 1300958"/>
                  <a:gd name="connsiteX34" fmla="*/ 0 w 7339511"/>
                  <a:gd name="connsiteY34" fmla="*/ 0 h 13009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7339511" h="1300958" fill="none" extrusionOk="0">
                    <a:moveTo>
                      <a:pt x="0" y="0"/>
                    </a:moveTo>
                    <a:cubicBezTo>
                      <a:pt x="253960" y="-1403"/>
                      <a:pt x="305691" y="57985"/>
                      <a:pt x="564578" y="0"/>
                    </a:cubicBezTo>
                    <a:cubicBezTo>
                      <a:pt x="823465" y="-57985"/>
                      <a:pt x="790807" y="29427"/>
                      <a:pt x="908970" y="0"/>
                    </a:cubicBezTo>
                    <a:cubicBezTo>
                      <a:pt x="1027133" y="-29427"/>
                      <a:pt x="1176106" y="35242"/>
                      <a:pt x="1326758" y="0"/>
                    </a:cubicBezTo>
                    <a:cubicBezTo>
                      <a:pt x="1477410" y="-35242"/>
                      <a:pt x="1644536" y="24009"/>
                      <a:pt x="1891336" y="0"/>
                    </a:cubicBezTo>
                    <a:cubicBezTo>
                      <a:pt x="2138136" y="-24009"/>
                      <a:pt x="2346870" y="29207"/>
                      <a:pt x="2602704" y="0"/>
                    </a:cubicBezTo>
                    <a:cubicBezTo>
                      <a:pt x="2858538" y="-29207"/>
                      <a:pt x="2854596" y="1533"/>
                      <a:pt x="2947096" y="0"/>
                    </a:cubicBezTo>
                    <a:cubicBezTo>
                      <a:pt x="3039596" y="-1533"/>
                      <a:pt x="3448425" y="1374"/>
                      <a:pt x="3585069" y="0"/>
                    </a:cubicBezTo>
                    <a:cubicBezTo>
                      <a:pt x="3721713" y="-1374"/>
                      <a:pt x="4019503" y="67846"/>
                      <a:pt x="4223042" y="0"/>
                    </a:cubicBezTo>
                    <a:cubicBezTo>
                      <a:pt x="4426581" y="-67846"/>
                      <a:pt x="4530883" y="61842"/>
                      <a:pt x="4787619" y="0"/>
                    </a:cubicBezTo>
                    <a:cubicBezTo>
                      <a:pt x="5044355" y="-61842"/>
                      <a:pt x="5005612" y="1174"/>
                      <a:pt x="5205407" y="0"/>
                    </a:cubicBezTo>
                    <a:cubicBezTo>
                      <a:pt x="5405202" y="-1174"/>
                      <a:pt x="5655016" y="23040"/>
                      <a:pt x="5916775" y="0"/>
                    </a:cubicBezTo>
                    <a:cubicBezTo>
                      <a:pt x="6178534" y="-23040"/>
                      <a:pt x="6483548" y="56986"/>
                      <a:pt x="6628143" y="0"/>
                    </a:cubicBezTo>
                    <a:cubicBezTo>
                      <a:pt x="6772738" y="-56986"/>
                      <a:pt x="7141632" y="29463"/>
                      <a:pt x="7339511" y="0"/>
                    </a:cubicBezTo>
                    <a:cubicBezTo>
                      <a:pt x="7387703" y="184920"/>
                      <a:pt x="7318270" y="306610"/>
                      <a:pt x="7339511" y="433653"/>
                    </a:cubicBezTo>
                    <a:cubicBezTo>
                      <a:pt x="7360752" y="560696"/>
                      <a:pt x="7318773" y="681991"/>
                      <a:pt x="7339511" y="854296"/>
                    </a:cubicBezTo>
                    <a:cubicBezTo>
                      <a:pt x="7360249" y="1026601"/>
                      <a:pt x="7307247" y="1096606"/>
                      <a:pt x="7339511" y="1300958"/>
                    </a:cubicBezTo>
                    <a:cubicBezTo>
                      <a:pt x="7187879" y="1359005"/>
                      <a:pt x="7029325" y="1273815"/>
                      <a:pt x="6774933" y="1300958"/>
                    </a:cubicBezTo>
                    <a:cubicBezTo>
                      <a:pt x="6520541" y="1328101"/>
                      <a:pt x="6593407" y="1275620"/>
                      <a:pt x="6430541" y="1300958"/>
                    </a:cubicBezTo>
                    <a:cubicBezTo>
                      <a:pt x="6267675" y="1326296"/>
                      <a:pt x="6008726" y="1282888"/>
                      <a:pt x="5865963" y="1300958"/>
                    </a:cubicBezTo>
                    <a:cubicBezTo>
                      <a:pt x="5723200" y="1319028"/>
                      <a:pt x="5360924" y="1216804"/>
                      <a:pt x="5154595" y="1300958"/>
                    </a:cubicBezTo>
                    <a:cubicBezTo>
                      <a:pt x="4948266" y="1385112"/>
                      <a:pt x="4743246" y="1289352"/>
                      <a:pt x="4516622" y="1300958"/>
                    </a:cubicBezTo>
                    <a:cubicBezTo>
                      <a:pt x="4289998" y="1312564"/>
                      <a:pt x="4300236" y="1254823"/>
                      <a:pt x="4098835" y="1300958"/>
                    </a:cubicBezTo>
                    <a:cubicBezTo>
                      <a:pt x="3897434" y="1347093"/>
                      <a:pt x="3839460" y="1277228"/>
                      <a:pt x="3754442" y="1300958"/>
                    </a:cubicBezTo>
                    <a:cubicBezTo>
                      <a:pt x="3669424" y="1324688"/>
                      <a:pt x="3549962" y="1271389"/>
                      <a:pt x="3410050" y="1300958"/>
                    </a:cubicBezTo>
                    <a:cubicBezTo>
                      <a:pt x="3270138" y="1330527"/>
                      <a:pt x="3205136" y="1260433"/>
                      <a:pt x="3065657" y="1300958"/>
                    </a:cubicBezTo>
                    <a:cubicBezTo>
                      <a:pt x="2926178" y="1341483"/>
                      <a:pt x="2818160" y="1284274"/>
                      <a:pt x="2721265" y="1300958"/>
                    </a:cubicBezTo>
                    <a:cubicBezTo>
                      <a:pt x="2624370" y="1317642"/>
                      <a:pt x="2437981" y="1273956"/>
                      <a:pt x="2303477" y="1300958"/>
                    </a:cubicBezTo>
                    <a:cubicBezTo>
                      <a:pt x="2168973" y="1327960"/>
                      <a:pt x="2073186" y="1296705"/>
                      <a:pt x="1885690" y="1300958"/>
                    </a:cubicBezTo>
                    <a:cubicBezTo>
                      <a:pt x="1698194" y="1305211"/>
                      <a:pt x="1514117" y="1241419"/>
                      <a:pt x="1321112" y="1300958"/>
                    </a:cubicBezTo>
                    <a:cubicBezTo>
                      <a:pt x="1128107" y="1360497"/>
                      <a:pt x="941179" y="1281223"/>
                      <a:pt x="756534" y="1300958"/>
                    </a:cubicBezTo>
                    <a:cubicBezTo>
                      <a:pt x="571889" y="1320693"/>
                      <a:pt x="257978" y="1211975"/>
                      <a:pt x="0" y="1300958"/>
                    </a:cubicBezTo>
                    <a:cubicBezTo>
                      <a:pt x="-34209" y="1114966"/>
                      <a:pt x="51351" y="981302"/>
                      <a:pt x="0" y="841286"/>
                    </a:cubicBezTo>
                    <a:cubicBezTo>
                      <a:pt x="-51351" y="701270"/>
                      <a:pt x="15336" y="608682"/>
                      <a:pt x="0" y="407634"/>
                    </a:cubicBezTo>
                    <a:cubicBezTo>
                      <a:pt x="-15336" y="206586"/>
                      <a:pt x="39387" y="138573"/>
                      <a:pt x="0" y="0"/>
                    </a:cubicBezTo>
                    <a:close/>
                  </a:path>
                  <a:path w="7339511" h="1300958" stroke="0" extrusionOk="0">
                    <a:moveTo>
                      <a:pt x="0" y="0"/>
                    </a:moveTo>
                    <a:cubicBezTo>
                      <a:pt x="153678" y="-43692"/>
                      <a:pt x="294039" y="51399"/>
                      <a:pt x="491183" y="0"/>
                    </a:cubicBezTo>
                    <a:cubicBezTo>
                      <a:pt x="688327" y="-51399"/>
                      <a:pt x="818542" y="23815"/>
                      <a:pt x="908970" y="0"/>
                    </a:cubicBezTo>
                    <a:cubicBezTo>
                      <a:pt x="999398" y="-23815"/>
                      <a:pt x="1354737" y="31920"/>
                      <a:pt x="1620338" y="0"/>
                    </a:cubicBezTo>
                    <a:cubicBezTo>
                      <a:pt x="1885939" y="-31920"/>
                      <a:pt x="1918292" y="26275"/>
                      <a:pt x="2038126" y="0"/>
                    </a:cubicBezTo>
                    <a:cubicBezTo>
                      <a:pt x="2157960" y="-26275"/>
                      <a:pt x="2315281" y="21889"/>
                      <a:pt x="2529308" y="0"/>
                    </a:cubicBezTo>
                    <a:cubicBezTo>
                      <a:pt x="2743335" y="-21889"/>
                      <a:pt x="2876014" y="41409"/>
                      <a:pt x="3020491" y="0"/>
                    </a:cubicBezTo>
                    <a:cubicBezTo>
                      <a:pt x="3164968" y="-41409"/>
                      <a:pt x="3402820" y="59415"/>
                      <a:pt x="3585069" y="0"/>
                    </a:cubicBezTo>
                    <a:cubicBezTo>
                      <a:pt x="3767318" y="-59415"/>
                      <a:pt x="3766888" y="25353"/>
                      <a:pt x="3929461" y="0"/>
                    </a:cubicBezTo>
                    <a:cubicBezTo>
                      <a:pt x="4092034" y="-25353"/>
                      <a:pt x="4110039" y="4237"/>
                      <a:pt x="4273854" y="0"/>
                    </a:cubicBezTo>
                    <a:cubicBezTo>
                      <a:pt x="4437669" y="-4237"/>
                      <a:pt x="4519684" y="6592"/>
                      <a:pt x="4765036" y="0"/>
                    </a:cubicBezTo>
                    <a:cubicBezTo>
                      <a:pt x="5010388" y="-6592"/>
                      <a:pt x="5113782" y="71397"/>
                      <a:pt x="5403009" y="0"/>
                    </a:cubicBezTo>
                    <a:cubicBezTo>
                      <a:pt x="5692236" y="-71397"/>
                      <a:pt x="5820228" y="47980"/>
                      <a:pt x="5967587" y="0"/>
                    </a:cubicBezTo>
                    <a:cubicBezTo>
                      <a:pt x="6114946" y="-47980"/>
                      <a:pt x="6481014" y="43261"/>
                      <a:pt x="6678955" y="0"/>
                    </a:cubicBezTo>
                    <a:cubicBezTo>
                      <a:pt x="6876896" y="-43261"/>
                      <a:pt x="7172050" y="10695"/>
                      <a:pt x="7339511" y="0"/>
                    </a:cubicBezTo>
                    <a:cubicBezTo>
                      <a:pt x="7347868" y="121436"/>
                      <a:pt x="7288362" y="274306"/>
                      <a:pt x="7339511" y="433653"/>
                    </a:cubicBezTo>
                    <a:cubicBezTo>
                      <a:pt x="7390660" y="593000"/>
                      <a:pt x="7314915" y="667635"/>
                      <a:pt x="7339511" y="893324"/>
                    </a:cubicBezTo>
                    <a:cubicBezTo>
                      <a:pt x="7364107" y="1119013"/>
                      <a:pt x="7332151" y="1103949"/>
                      <a:pt x="7339511" y="1300958"/>
                    </a:cubicBezTo>
                    <a:cubicBezTo>
                      <a:pt x="7083000" y="1354946"/>
                      <a:pt x="6900225" y="1262044"/>
                      <a:pt x="6701538" y="1300958"/>
                    </a:cubicBezTo>
                    <a:cubicBezTo>
                      <a:pt x="6502851" y="1339872"/>
                      <a:pt x="6287790" y="1249186"/>
                      <a:pt x="6136960" y="1300958"/>
                    </a:cubicBezTo>
                    <a:cubicBezTo>
                      <a:pt x="5986130" y="1352730"/>
                      <a:pt x="5864000" y="1283764"/>
                      <a:pt x="5792568" y="1300958"/>
                    </a:cubicBezTo>
                    <a:cubicBezTo>
                      <a:pt x="5721136" y="1318152"/>
                      <a:pt x="5520200" y="1279905"/>
                      <a:pt x="5301385" y="1300958"/>
                    </a:cubicBezTo>
                    <a:cubicBezTo>
                      <a:pt x="5082570" y="1322011"/>
                      <a:pt x="5050571" y="1255887"/>
                      <a:pt x="4883598" y="1300958"/>
                    </a:cubicBezTo>
                    <a:cubicBezTo>
                      <a:pt x="4716625" y="1346029"/>
                      <a:pt x="4705048" y="1286447"/>
                      <a:pt x="4539205" y="1300958"/>
                    </a:cubicBezTo>
                    <a:cubicBezTo>
                      <a:pt x="4373362" y="1315469"/>
                      <a:pt x="4260153" y="1281053"/>
                      <a:pt x="4121418" y="1300958"/>
                    </a:cubicBezTo>
                    <a:cubicBezTo>
                      <a:pt x="3982683" y="1320863"/>
                      <a:pt x="3749575" y="1266427"/>
                      <a:pt x="3630235" y="1300958"/>
                    </a:cubicBezTo>
                    <a:cubicBezTo>
                      <a:pt x="3510895" y="1335489"/>
                      <a:pt x="3076317" y="1265198"/>
                      <a:pt x="2918867" y="1300958"/>
                    </a:cubicBezTo>
                    <a:cubicBezTo>
                      <a:pt x="2761417" y="1336718"/>
                      <a:pt x="2707256" y="1284478"/>
                      <a:pt x="2574475" y="1300958"/>
                    </a:cubicBezTo>
                    <a:cubicBezTo>
                      <a:pt x="2441694" y="1317438"/>
                      <a:pt x="2053522" y="1235861"/>
                      <a:pt x="1863107" y="1300958"/>
                    </a:cubicBezTo>
                    <a:cubicBezTo>
                      <a:pt x="1672692" y="1366055"/>
                      <a:pt x="1575235" y="1249245"/>
                      <a:pt x="1371924" y="1300958"/>
                    </a:cubicBezTo>
                    <a:cubicBezTo>
                      <a:pt x="1168613" y="1352671"/>
                      <a:pt x="999473" y="1234982"/>
                      <a:pt x="807346" y="1300958"/>
                    </a:cubicBezTo>
                    <a:cubicBezTo>
                      <a:pt x="615219" y="1366934"/>
                      <a:pt x="401974" y="1212559"/>
                      <a:pt x="0" y="1300958"/>
                    </a:cubicBezTo>
                    <a:cubicBezTo>
                      <a:pt x="-53312" y="1199833"/>
                      <a:pt x="46675" y="1058880"/>
                      <a:pt x="0" y="854296"/>
                    </a:cubicBezTo>
                    <a:cubicBezTo>
                      <a:pt x="-46675" y="649712"/>
                      <a:pt x="12878" y="576457"/>
                      <a:pt x="0" y="446662"/>
                    </a:cubicBezTo>
                    <a:cubicBezTo>
                      <a:pt x="-12878" y="316867"/>
                      <a:pt x="453" y="156179"/>
                      <a:pt x="0" y="0"/>
                    </a:cubicBezTo>
                    <a:close/>
                  </a:path>
                </a:pathLst>
              </a:custGeom>
              <a:ln>
                <a:extLst>
                  <a:ext uri="{C807C97D-BFC1-408E-A445-0C87EB9F89A2}">
                    <ask:lineSketchStyleProps xmlns:ask="http://schemas.microsoft.com/office/drawing/2018/sketchyshapes" sd="920769958">
                      <a:prstGeom prst="rect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anchor="ctr" anchorCtr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brk m:alnAt="7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  <m:sup/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</m:d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11A698CC-2263-4A0A-AB3F-68B203743D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6102" y="3052037"/>
                <a:ext cx="7339511" cy="130095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extLst>
                  <a:ext uri="{C807C97D-BFC1-408E-A445-0C87EB9F89A2}">
                    <ask:lineSketchStyleProps xmlns:ask="http://schemas.microsoft.com/office/drawing/2018/sketchyshapes" sd="920769958">
                      <a:custGeom>
                        <a:avLst/>
                        <a:gdLst>
                          <a:gd name="connsiteX0" fmla="*/ 0 w 7339511"/>
                          <a:gd name="connsiteY0" fmla="*/ 0 h 1300958"/>
                          <a:gd name="connsiteX1" fmla="*/ 564578 w 7339511"/>
                          <a:gd name="connsiteY1" fmla="*/ 0 h 1300958"/>
                          <a:gd name="connsiteX2" fmla="*/ 908970 w 7339511"/>
                          <a:gd name="connsiteY2" fmla="*/ 0 h 1300958"/>
                          <a:gd name="connsiteX3" fmla="*/ 1326758 w 7339511"/>
                          <a:gd name="connsiteY3" fmla="*/ 0 h 1300958"/>
                          <a:gd name="connsiteX4" fmla="*/ 1891336 w 7339511"/>
                          <a:gd name="connsiteY4" fmla="*/ 0 h 1300958"/>
                          <a:gd name="connsiteX5" fmla="*/ 2602704 w 7339511"/>
                          <a:gd name="connsiteY5" fmla="*/ 0 h 1300958"/>
                          <a:gd name="connsiteX6" fmla="*/ 2947096 w 7339511"/>
                          <a:gd name="connsiteY6" fmla="*/ 0 h 1300958"/>
                          <a:gd name="connsiteX7" fmla="*/ 3585069 w 7339511"/>
                          <a:gd name="connsiteY7" fmla="*/ 0 h 1300958"/>
                          <a:gd name="connsiteX8" fmla="*/ 4223042 w 7339511"/>
                          <a:gd name="connsiteY8" fmla="*/ 0 h 1300958"/>
                          <a:gd name="connsiteX9" fmla="*/ 4787619 w 7339511"/>
                          <a:gd name="connsiteY9" fmla="*/ 0 h 1300958"/>
                          <a:gd name="connsiteX10" fmla="*/ 5205407 w 7339511"/>
                          <a:gd name="connsiteY10" fmla="*/ 0 h 1300958"/>
                          <a:gd name="connsiteX11" fmla="*/ 5916775 w 7339511"/>
                          <a:gd name="connsiteY11" fmla="*/ 0 h 1300958"/>
                          <a:gd name="connsiteX12" fmla="*/ 6628143 w 7339511"/>
                          <a:gd name="connsiteY12" fmla="*/ 0 h 1300958"/>
                          <a:gd name="connsiteX13" fmla="*/ 7339511 w 7339511"/>
                          <a:gd name="connsiteY13" fmla="*/ 0 h 1300958"/>
                          <a:gd name="connsiteX14" fmla="*/ 7339511 w 7339511"/>
                          <a:gd name="connsiteY14" fmla="*/ 433653 h 1300958"/>
                          <a:gd name="connsiteX15" fmla="*/ 7339511 w 7339511"/>
                          <a:gd name="connsiteY15" fmla="*/ 854296 h 1300958"/>
                          <a:gd name="connsiteX16" fmla="*/ 7339511 w 7339511"/>
                          <a:gd name="connsiteY16" fmla="*/ 1300958 h 1300958"/>
                          <a:gd name="connsiteX17" fmla="*/ 6774933 w 7339511"/>
                          <a:gd name="connsiteY17" fmla="*/ 1300958 h 1300958"/>
                          <a:gd name="connsiteX18" fmla="*/ 6430541 w 7339511"/>
                          <a:gd name="connsiteY18" fmla="*/ 1300958 h 1300958"/>
                          <a:gd name="connsiteX19" fmla="*/ 5865963 w 7339511"/>
                          <a:gd name="connsiteY19" fmla="*/ 1300958 h 1300958"/>
                          <a:gd name="connsiteX20" fmla="*/ 5154595 w 7339511"/>
                          <a:gd name="connsiteY20" fmla="*/ 1300958 h 1300958"/>
                          <a:gd name="connsiteX21" fmla="*/ 4516622 w 7339511"/>
                          <a:gd name="connsiteY21" fmla="*/ 1300958 h 1300958"/>
                          <a:gd name="connsiteX22" fmla="*/ 4098835 w 7339511"/>
                          <a:gd name="connsiteY22" fmla="*/ 1300958 h 1300958"/>
                          <a:gd name="connsiteX23" fmla="*/ 3754442 w 7339511"/>
                          <a:gd name="connsiteY23" fmla="*/ 1300958 h 1300958"/>
                          <a:gd name="connsiteX24" fmla="*/ 3410050 w 7339511"/>
                          <a:gd name="connsiteY24" fmla="*/ 1300958 h 1300958"/>
                          <a:gd name="connsiteX25" fmla="*/ 3065657 w 7339511"/>
                          <a:gd name="connsiteY25" fmla="*/ 1300958 h 1300958"/>
                          <a:gd name="connsiteX26" fmla="*/ 2721265 w 7339511"/>
                          <a:gd name="connsiteY26" fmla="*/ 1300958 h 1300958"/>
                          <a:gd name="connsiteX27" fmla="*/ 2303477 w 7339511"/>
                          <a:gd name="connsiteY27" fmla="*/ 1300958 h 1300958"/>
                          <a:gd name="connsiteX28" fmla="*/ 1885690 w 7339511"/>
                          <a:gd name="connsiteY28" fmla="*/ 1300958 h 1300958"/>
                          <a:gd name="connsiteX29" fmla="*/ 1321112 w 7339511"/>
                          <a:gd name="connsiteY29" fmla="*/ 1300958 h 1300958"/>
                          <a:gd name="connsiteX30" fmla="*/ 756534 w 7339511"/>
                          <a:gd name="connsiteY30" fmla="*/ 1300958 h 1300958"/>
                          <a:gd name="connsiteX31" fmla="*/ 0 w 7339511"/>
                          <a:gd name="connsiteY31" fmla="*/ 1300958 h 1300958"/>
                          <a:gd name="connsiteX32" fmla="*/ 0 w 7339511"/>
                          <a:gd name="connsiteY32" fmla="*/ 841286 h 1300958"/>
                          <a:gd name="connsiteX33" fmla="*/ 0 w 7339511"/>
                          <a:gd name="connsiteY33" fmla="*/ 407634 h 1300958"/>
                          <a:gd name="connsiteX34" fmla="*/ 0 w 7339511"/>
                          <a:gd name="connsiteY34" fmla="*/ 0 h 130095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  <a:cxn ang="0">
                            <a:pos x="connsiteX29" y="connsiteY29"/>
                          </a:cxn>
                          <a:cxn ang="0">
                            <a:pos x="connsiteX30" y="connsiteY30"/>
                          </a:cxn>
                          <a:cxn ang="0">
                            <a:pos x="connsiteX31" y="connsiteY31"/>
                          </a:cxn>
                          <a:cxn ang="0">
                            <a:pos x="connsiteX32" y="connsiteY32"/>
                          </a:cxn>
                          <a:cxn ang="0">
                            <a:pos x="connsiteX33" y="connsiteY33"/>
                          </a:cxn>
                          <a:cxn ang="0">
                            <a:pos x="connsiteX34" y="connsiteY34"/>
                          </a:cxn>
                        </a:cxnLst>
                        <a:rect l="l" t="t" r="r" b="b"/>
                        <a:pathLst>
                          <a:path w="7339511" h="1300958" fill="none" extrusionOk="0">
                            <a:moveTo>
                              <a:pt x="0" y="0"/>
                            </a:moveTo>
                            <a:cubicBezTo>
                              <a:pt x="253960" y="-1403"/>
                              <a:pt x="305691" y="57985"/>
                              <a:pt x="564578" y="0"/>
                            </a:cubicBezTo>
                            <a:cubicBezTo>
                              <a:pt x="823465" y="-57985"/>
                              <a:pt x="790807" y="29427"/>
                              <a:pt x="908970" y="0"/>
                            </a:cubicBezTo>
                            <a:cubicBezTo>
                              <a:pt x="1027133" y="-29427"/>
                              <a:pt x="1176106" y="35242"/>
                              <a:pt x="1326758" y="0"/>
                            </a:cubicBezTo>
                            <a:cubicBezTo>
                              <a:pt x="1477410" y="-35242"/>
                              <a:pt x="1644536" y="24009"/>
                              <a:pt x="1891336" y="0"/>
                            </a:cubicBezTo>
                            <a:cubicBezTo>
                              <a:pt x="2138136" y="-24009"/>
                              <a:pt x="2346870" y="29207"/>
                              <a:pt x="2602704" y="0"/>
                            </a:cubicBezTo>
                            <a:cubicBezTo>
                              <a:pt x="2858538" y="-29207"/>
                              <a:pt x="2854596" y="1533"/>
                              <a:pt x="2947096" y="0"/>
                            </a:cubicBezTo>
                            <a:cubicBezTo>
                              <a:pt x="3039596" y="-1533"/>
                              <a:pt x="3448425" y="1374"/>
                              <a:pt x="3585069" y="0"/>
                            </a:cubicBezTo>
                            <a:cubicBezTo>
                              <a:pt x="3721713" y="-1374"/>
                              <a:pt x="4019503" y="67846"/>
                              <a:pt x="4223042" y="0"/>
                            </a:cubicBezTo>
                            <a:cubicBezTo>
                              <a:pt x="4426581" y="-67846"/>
                              <a:pt x="4530883" y="61842"/>
                              <a:pt x="4787619" y="0"/>
                            </a:cubicBezTo>
                            <a:cubicBezTo>
                              <a:pt x="5044355" y="-61842"/>
                              <a:pt x="5005612" y="1174"/>
                              <a:pt x="5205407" y="0"/>
                            </a:cubicBezTo>
                            <a:cubicBezTo>
                              <a:pt x="5405202" y="-1174"/>
                              <a:pt x="5655016" y="23040"/>
                              <a:pt x="5916775" y="0"/>
                            </a:cubicBezTo>
                            <a:cubicBezTo>
                              <a:pt x="6178534" y="-23040"/>
                              <a:pt x="6483548" y="56986"/>
                              <a:pt x="6628143" y="0"/>
                            </a:cubicBezTo>
                            <a:cubicBezTo>
                              <a:pt x="6772738" y="-56986"/>
                              <a:pt x="7141632" y="29463"/>
                              <a:pt x="7339511" y="0"/>
                            </a:cubicBezTo>
                            <a:cubicBezTo>
                              <a:pt x="7387703" y="184920"/>
                              <a:pt x="7318270" y="306610"/>
                              <a:pt x="7339511" y="433653"/>
                            </a:cubicBezTo>
                            <a:cubicBezTo>
                              <a:pt x="7360752" y="560696"/>
                              <a:pt x="7318773" y="681991"/>
                              <a:pt x="7339511" y="854296"/>
                            </a:cubicBezTo>
                            <a:cubicBezTo>
                              <a:pt x="7360249" y="1026601"/>
                              <a:pt x="7307247" y="1096606"/>
                              <a:pt x="7339511" y="1300958"/>
                            </a:cubicBezTo>
                            <a:cubicBezTo>
                              <a:pt x="7187879" y="1359005"/>
                              <a:pt x="7029325" y="1273815"/>
                              <a:pt x="6774933" y="1300958"/>
                            </a:cubicBezTo>
                            <a:cubicBezTo>
                              <a:pt x="6520541" y="1328101"/>
                              <a:pt x="6593407" y="1275620"/>
                              <a:pt x="6430541" y="1300958"/>
                            </a:cubicBezTo>
                            <a:cubicBezTo>
                              <a:pt x="6267675" y="1326296"/>
                              <a:pt x="6008726" y="1282888"/>
                              <a:pt x="5865963" y="1300958"/>
                            </a:cubicBezTo>
                            <a:cubicBezTo>
                              <a:pt x="5723200" y="1319028"/>
                              <a:pt x="5360924" y="1216804"/>
                              <a:pt x="5154595" y="1300958"/>
                            </a:cubicBezTo>
                            <a:cubicBezTo>
                              <a:pt x="4948266" y="1385112"/>
                              <a:pt x="4743246" y="1289352"/>
                              <a:pt x="4516622" y="1300958"/>
                            </a:cubicBezTo>
                            <a:cubicBezTo>
                              <a:pt x="4289998" y="1312564"/>
                              <a:pt x="4300236" y="1254823"/>
                              <a:pt x="4098835" y="1300958"/>
                            </a:cubicBezTo>
                            <a:cubicBezTo>
                              <a:pt x="3897434" y="1347093"/>
                              <a:pt x="3839460" y="1277228"/>
                              <a:pt x="3754442" y="1300958"/>
                            </a:cubicBezTo>
                            <a:cubicBezTo>
                              <a:pt x="3669424" y="1324688"/>
                              <a:pt x="3549962" y="1271389"/>
                              <a:pt x="3410050" y="1300958"/>
                            </a:cubicBezTo>
                            <a:cubicBezTo>
                              <a:pt x="3270138" y="1330527"/>
                              <a:pt x="3205136" y="1260433"/>
                              <a:pt x="3065657" y="1300958"/>
                            </a:cubicBezTo>
                            <a:cubicBezTo>
                              <a:pt x="2926178" y="1341483"/>
                              <a:pt x="2818160" y="1284274"/>
                              <a:pt x="2721265" y="1300958"/>
                            </a:cubicBezTo>
                            <a:cubicBezTo>
                              <a:pt x="2624370" y="1317642"/>
                              <a:pt x="2437981" y="1273956"/>
                              <a:pt x="2303477" y="1300958"/>
                            </a:cubicBezTo>
                            <a:cubicBezTo>
                              <a:pt x="2168973" y="1327960"/>
                              <a:pt x="2073186" y="1296705"/>
                              <a:pt x="1885690" y="1300958"/>
                            </a:cubicBezTo>
                            <a:cubicBezTo>
                              <a:pt x="1698194" y="1305211"/>
                              <a:pt x="1514117" y="1241419"/>
                              <a:pt x="1321112" y="1300958"/>
                            </a:cubicBezTo>
                            <a:cubicBezTo>
                              <a:pt x="1128107" y="1360497"/>
                              <a:pt x="941179" y="1281223"/>
                              <a:pt x="756534" y="1300958"/>
                            </a:cubicBezTo>
                            <a:cubicBezTo>
                              <a:pt x="571889" y="1320693"/>
                              <a:pt x="257978" y="1211975"/>
                              <a:pt x="0" y="1300958"/>
                            </a:cubicBezTo>
                            <a:cubicBezTo>
                              <a:pt x="-34209" y="1114966"/>
                              <a:pt x="51351" y="981302"/>
                              <a:pt x="0" y="841286"/>
                            </a:cubicBezTo>
                            <a:cubicBezTo>
                              <a:pt x="-51351" y="701270"/>
                              <a:pt x="15336" y="608682"/>
                              <a:pt x="0" y="407634"/>
                            </a:cubicBezTo>
                            <a:cubicBezTo>
                              <a:pt x="-15336" y="206586"/>
                              <a:pt x="39387" y="138573"/>
                              <a:pt x="0" y="0"/>
                            </a:cubicBezTo>
                            <a:close/>
                          </a:path>
                          <a:path w="7339511" h="1300958" stroke="0" extrusionOk="0">
                            <a:moveTo>
                              <a:pt x="0" y="0"/>
                            </a:moveTo>
                            <a:cubicBezTo>
                              <a:pt x="153678" y="-43692"/>
                              <a:pt x="294039" y="51399"/>
                              <a:pt x="491183" y="0"/>
                            </a:cubicBezTo>
                            <a:cubicBezTo>
                              <a:pt x="688327" y="-51399"/>
                              <a:pt x="818542" y="23815"/>
                              <a:pt x="908970" y="0"/>
                            </a:cubicBezTo>
                            <a:cubicBezTo>
                              <a:pt x="999398" y="-23815"/>
                              <a:pt x="1354737" y="31920"/>
                              <a:pt x="1620338" y="0"/>
                            </a:cubicBezTo>
                            <a:cubicBezTo>
                              <a:pt x="1885939" y="-31920"/>
                              <a:pt x="1918292" y="26275"/>
                              <a:pt x="2038126" y="0"/>
                            </a:cubicBezTo>
                            <a:cubicBezTo>
                              <a:pt x="2157960" y="-26275"/>
                              <a:pt x="2315281" y="21889"/>
                              <a:pt x="2529308" y="0"/>
                            </a:cubicBezTo>
                            <a:cubicBezTo>
                              <a:pt x="2743335" y="-21889"/>
                              <a:pt x="2876014" y="41409"/>
                              <a:pt x="3020491" y="0"/>
                            </a:cubicBezTo>
                            <a:cubicBezTo>
                              <a:pt x="3164968" y="-41409"/>
                              <a:pt x="3402820" y="59415"/>
                              <a:pt x="3585069" y="0"/>
                            </a:cubicBezTo>
                            <a:cubicBezTo>
                              <a:pt x="3767318" y="-59415"/>
                              <a:pt x="3766888" y="25353"/>
                              <a:pt x="3929461" y="0"/>
                            </a:cubicBezTo>
                            <a:cubicBezTo>
                              <a:pt x="4092034" y="-25353"/>
                              <a:pt x="4110039" y="4237"/>
                              <a:pt x="4273854" y="0"/>
                            </a:cubicBezTo>
                            <a:cubicBezTo>
                              <a:pt x="4437669" y="-4237"/>
                              <a:pt x="4519684" y="6592"/>
                              <a:pt x="4765036" y="0"/>
                            </a:cubicBezTo>
                            <a:cubicBezTo>
                              <a:pt x="5010388" y="-6592"/>
                              <a:pt x="5113782" y="71397"/>
                              <a:pt x="5403009" y="0"/>
                            </a:cubicBezTo>
                            <a:cubicBezTo>
                              <a:pt x="5692236" y="-71397"/>
                              <a:pt x="5820228" y="47980"/>
                              <a:pt x="5967587" y="0"/>
                            </a:cubicBezTo>
                            <a:cubicBezTo>
                              <a:pt x="6114946" y="-47980"/>
                              <a:pt x="6481014" y="43261"/>
                              <a:pt x="6678955" y="0"/>
                            </a:cubicBezTo>
                            <a:cubicBezTo>
                              <a:pt x="6876896" y="-43261"/>
                              <a:pt x="7172050" y="10695"/>
                              <a:pt x="7339511" y="0"/>
                            </a:cubicBezTo>
                            <a:cubicBezTo>
                              <a:pt x="7347868" y="121436"/>
                              <a:pt x="7288362" y="274306"/>
                              <a:pt x="7339511" y="433653"/>
                            </a:cubicBezTo>
                            <a:cubicBezTo>
                              <a:pt x="7390660" y="593000"/>
                              <a:pt x="7314915" y="667635"/>
                              <a:pt x="7339511" y="893324"/>
                            </a:cubicBezTo>
                            <a:cubicBezTo>
                              <a:pt x="7364107" y="1119013"/>
                              <a:pt x="7332151" y="1103949"/>
                              <a:pt x="7339511" y="1300958"/>
                            </a:cubicBezTo>
                            <a:cubicBezTo>
                              <a:pt x="7083000" y="1354946"/>
                              <a:pt x="6900225" y="1262044"/>
                              <a:pt x="6701538" y="1300958"/>
                            </a:cubicBezTo>
                            <a:cubicBezTo>
                              <a:pt x="6502851" y="1339872"/>
                              <a:pt x="6287790" y="1249186"/>
                              <a:pt x="6136960" y="1300958"/>
                            </a:cubicBezTo>
                            <a:cubicBezTo>
                              <a:pt x="5986130" y="1352730"/>
                              <a:pt x="5864000" y="1283764"/>
                              <a:pt x="5792568" y="1300958"/>
                            </a:cubicBezTo>
                            <a:cubicBezTo>
                              <a:pt x="5721136" y="1318152"/>
                              <a:pt x="5520200" y="1279905"/>
                              <a:pt x="5301385" y="1300958"/>
                            </a:cubicBezTo>
                            <a:cubicBezTo>
                              <a:pt x="5082570" y="1322011"/>
                              <a:pt x="5050571" y="1255887"/>
                              <a:pt x="4883598" y="1300958"/>
                            </a:cubicBezTo>
                            <a:cubicBezTo>
                              <a:pt x="4716625" y="1346029"/>
                              <a:pt x="4705048" y="1286447"/>
                              <a:pt x="4539205" y="1300958"/>
                            </a:cubicBezTo>
                            <a:cubicBezTo>
                              <a:pt x="4373362" y="1315469"/>
                              <a:pt x="4260153" y="1281053"/>
                              <a:pt x="4121418" y="1300958"/>
                            </a:cubicBezTo>
                            <a:cubicBezTo>
                              <a:pt x="3982683" y="1320863"/>
                              <a:pt x="3749575" y="1266427"/>
                              <a:pt x="3630235" y="1300958"/>
                            </a:cubicBezTo>
                            <a:cubicBezTo>
                              <a:pt x="3510895" y="1335489"/>
                              <a:pt x="3076317" y="1265198"/>
                              <a:pt x="2918867" y="1300958"/>
                            </a:cubicBezTo>
                            <a:cubicBezTo>
                              <a:pt x="2761417" y="1336718"/>
                              <a:pt x="2707256" y="1284478"/>
                              <a:pt x="2574475" y="1300958"/>
                            </a:cubicBezTo>
                            <a:cubicBezTo>
                              <a:pt x="2441694" y="1317438"/>
                              <a:pt x="2053522" y="1235861"/>
                              <a:pt x="1863107" y="1300958"/>
                            </a:cubicBezTo>
                            <a:cubicBezTo>
                              <a:pt x="1672692" y="1366055"/>
                              <a:pt x="1575235" y="1249245"/>
                              <a:pt x="1371924" y="1300958"/>
                            </a:cubicBezTo>
                            <a:cubicBezTo>
                              <a:pt x="1168613" y="1352671"/>
                              <a:pt x="999473" y="1234982"/>
                              <a:pt x="807346" y="1300958"/>
                            </a:cubicBezTo>
                            <a:cubicBezTo>
                              <a:pt x="615219" y="1366934"/>
                              <a:pt x="401974" y="1212559"/>
                              <a:pt x="0" y="1300958"/>
                            </a:cubicBezTo>
                            <a:cubicBezTo>
                              <a:pt x="-53312" y="1199833"/>
                              <a:pt x="46675" y="1058880"/>
                              <a:pt x="0" y="854296"/>
                            </a:cubicBezTo>
                            <a:cubicBezTo>
                              <a:pt x="-46675" y="649712"/>
                              <a:pt x="12878" y="576457"/>
                              <a:pt x="0" y="446662"/>
                            </a:cubicBezTo>
                            <a:cubicBezTo>
                              <a:pt x="-12878" y="316867"/>
                              <a:pt x="453" y="156179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E25C4EC9-5101-4E49-BDE3-BF050E5CBFE6}"/>
              </a:ext>
            </a:extLst>
          </p:cNvPr>
          <p:cNvSpPr txBox="1"/>
          <p:nvPr/>
        </p:nvSpPr>
        <p:spPr>
          <a:xfrm>
            <a:off x="3788437" y="4546693"/>
            <a:ext cx="2073928" cy="369332"/>
          </a:xfrm>
          <a:custGeom>
            <a:avLst/>
            <a:gdLst>
              <a:gd name="connsiteX0" fmla="*/ 0 w 2073928"/>
              <a:gd name="connsiteY0" fmla="*/ 0 h 369332"/>
              <a:gd name="connsiteX1" fmla="*/ 691309 w 2073928"/>
              <a:gd name="connsiteY1" fmla="*/ 0 h 369332"/>
              <a:gd name="connsiteX2" fmla="*/ 1341140 w 2073928"/>
              <a:gd name="connsiteY2" fmla="*/ 0 h 369332"/>
              <a:gd name="connsiteX3" fmla="*/ 2073928 w 2073928"/>
              <a:gd name="connsiteY3" fmla="*/ 0 h 369332"/>
              <a:gd name="connsiteX4" fmla="*/ 2073928 w 2073928"/>
              <a:gd name="connsiteY4" fmla="*/ 369332 h 369332"/>
              <a:gd name="connsiteX5" fmla="*/ 1361879 w 2073928"/>
              <a:gd name="connsiteY5" fmla="*/ 369332 h 369332"/>
              <a:gd name="connsiteX6" fmla="*/ 670570 w 2073928"/>
              <a:gd name="connsiteY6" fmla="*/ 369332 h 369332"/>
              <a:gd name="connsiteX7" fmla="*/ 0 w 2073928"/>
              <a:gd name="connsiteY7" fmla="*/ 369332 h 369332"/>
              <a:gd name="connsiteX8" fmla="*/ 0 w 2073928"/>
              <a:gd name="connsiteY8" fmla="*/ 0 h 36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73928" h="369332" fill="none" extrusionOk="0">
                <a:moveTo>
                  <a:pt x="0" y="0"/>
                </a:moveTo>
                <a:cubicBezTo>
                  <a:pt x="239358" y="-18246"/>
                  <a:pt x="487118" y="-1199"/>
                  <a:pt x="691309" y="0"/>
                </a:cubicBezTo>
                <a:cubicBezTo>
                  <a:pt x="895500" y="1199"/>
                  <a:pt x="1051581" y="-759"/>
                  <a:pt x="1341140" y="0"/>
                </a:cubicBezTo>
                <a:cubicBezTo>
                  <a:pt x="1630699" y="759"/>
                  <a:pt x="1920908" y="4291"/>
                  <a:pt x="2073928" y="0"/>
                </a:cubicBezTo>
                <a:cubicBezTo>
                  <a:pt x="2064500" y="94938"/>
                  <a:pt x="2055522" y="245563"/>
                  <a:pt x="2073928" y="369332"/>
                </a:cubicBezTo>
                <a:cubicBezTo>
                  <a:pt x="1832600" y="341464"/>
                  <a:pt x="1605342" y="402405"/>
                  <a:pt x="1361879" y="369332"/>
                </a:cubicBezTo>
                <a:cubicBezTo>
                  <a:pt x="1118416" y="336259"/>
                  <a:pt x="846935" y="359830"/>
                  <a:pt x="670570" y="369332"/>
                </a:cubicBezTo>
                <a:cubicBezTo>
                  <a:pt x="494205" y="378834"/>
                  <a:pt x="166935" y="346080"/>
                  <a:pt x="0" y="369332"/>
                </a:cubicBezTo>
                <a:cubicBezTo>
                  <a:pt x="1443" y="261871"/>
                  <a:pt x="12607" y="125420"/>
                  <a:pt x="0" y="0"/>
                </a:cubicBezTo>
                <a:close/>
              </a:path>
              <a:path w="2073928" h="369332" stroke="0" extrusionOk="0">
                <a:moveTo>
                  <a:pt x="0" y="0"/>
                </a:moveTo>
                <a:cubicBezTo>
                  <a:pt x="243947" y="30683"/>
                  <a:pt x="374130" y="16600"/>
                  <a:pt x="712049" y="0"/>
                </a:cubicBezTo>
                <a:cubicBezTo>
                  <a:pt x="1049968" y="-16600"/>
                  <a:pt x="1263291" y="-8266"/>
                  <a:pt x="1403358" y="0"/>
                </a:cubicBezTo>
                <a:cubicBezTo>
                  <a:pt x="1543425" y="8266"/>
                  <a:pt x="1840964" y="11014"/>
                  <a:pt x="2073928" y="0"/>
                </a:cubicBezTo>
                <a:cubicBezTo>
                  <a:pt x="2062145" y="134338"/>
                  <a:pt x="2062265" y="263054"/>
                  <a:pt x="2073928" y="369332"/>
                </a:cubicBezTo>
                <a:cubicBezTo>
                  <a:pt x="1842880" y="356120"/>
                  <a:pt x="1728586" y="376478"/>
                  <a:pt x="1424097" y="369332"/>
                </a:cubicBezTo>
                <a:cubicBezTo>
                  <a:pt x="1119608" y="362186"/>
                  <a:pt x="900352" y="336641"/>
                  <a:pt x="732788" y="369332"/>
                </a:cubicBezTo>
                <a:cubicBezTo>
                  <a:pt x="565224" y="402023"/>
                  <a:pt x="225978" y="381335"/>
                  <a:pt x="0" y="369332"/>
                </a:cubicBezTo>
                <a:cubicBezTo>
                  <a:pt x="5822" y="243631"/>
                  <a:pt x="13270" y="100037"/>
                  <a:pt x="0" y="0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accent2">
                <a:lumMod val="75000"/>
              </a:schemeClr>
            </a:solidFill>
            <a:prstDash val="dash"/>
            <a:extLst>
              <a:ext uri="{C807C97D-BFC1-408E-A445-0C87EB9F89A2}">
                <ask:lineSketchStyleProps xmlns:ask="http://schemas.microsoft.com/office/drawing/2018/sketchyshapes" sd="47106135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Window function</a:t>
            </a:r>
            <a:endParaRPr lang="id-ID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055667B-2298-4B82-8C69-6E4DAD0D1BDD}"/>
              </a:ext>
            </a:extLst>
          </p:cNvPr>
          <p:cNvSpPr txBox="1"/>
          <p:nvPr/>
        </p:nvSpPr>
        <p:spPr>
          <a:xfrm>
            <a:off x="6708718" y="4546693"/>
            <a:ext cx="1879382" cy="369332"/>
          </a:xfrm>
          <a:custGeom>
            <a:avLst/>
            <a:gdLst>
              <a:gd name="connsiteX0" fmla="*/ 0 w 1879382"/>
              <a:gd name="connsiteY0" fmla="*/ 0 h 369332"/>
              <a:gd name="connsiteX1" fmla="*/ 645254 w 1879382"/>
              <a:gd name="connsiteY1" fmla="*/ 0 h 369332"/>
              <a:gd name="connsiteX2" fmla="*/ 1271715 w 1879382"/>
              <a:gd name="connsiteY2" fmla="*/ 0 h 369332"/>
              <a:gd name="connsiteX3" fmla="*/ 1879382 w 1879382"/>
              <a:gd name="connsiteY3" fmla="*/ 0 h 369332"/>
              <a:gd name="connsiteX4" fmla="*/ 1879382 w 1879382"/>
              <a:gd name="connsiteY4" fmla="*/ 369332 h 369332"/>
              <a:gd name="connsiteX5" fmla="*/ 1234128 w 1879382"/>
              <a:gd name="connsiteY5" fmla="*/ 369332 h 369332"/>
              <a:gd name="connsiteX6" fmla="*/ 607667 w 1879382"/>
              <a:gd name="connsiteY6" fmla="*/ 369332 h 369332"/>
              <a:gd name="connsiteX7" fmla="*/ 0 w 1879382"/>
              <a:gd name="connsiteY7" fmla="*/ 369332 h 369332"/>
              <a:gd name="connsiteX8" fmla="*/ 0 w 1879382"/>
              <a:gd name="connsiteY8" fmla="*/ 0 h 36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9382" h="369332" fill="none" extrusionOk="0">
                <a:moveTo>
                  <a:pt x="0" y="0"/>
                </a:moveTo>
                <a:cubicBezTo>
                  <a:pt x="314570" y="-26232"/>
                  <a:pt x="494076" y="-13842"/>
                  <a:pt x="645254" y="0"/>
                </a:cubicBezTo>
                <a:cubicBezTo>
                  <a:pt x="796432" y="13842"/>
                  <a:pt x="962798" y="28488"/>
                  <a:pt x="1271715" y="0"/>
                </a:cubicBezTo>
                <a:cubicBezTo>
                  <a:pt x="1580632" y="-28488"/>
                  <a:pt x="1752770" y="-9818"/>
                  <a:pt x="1879382" y="0"/>
                </a:cubicBezTo>
                <a:cubicBezTo>
                  <a:pt x="1887430" y="98784"/>
                  <a:pt x="1865353" y="186618"/>
                  <a:pt x="1879382" y="369332"/>
                </a:cubicBezTo>
                <a:cubicBezTo>
                  <a:pt x="1624320" y="339963"/>
                  <a:pt x="1516470" y="370188"/>
                  <a:pt x="1234128" y="369332"/>
                </a:cubicBezTo>
                <a:cubicBezTo>
                  <a:pt x="951786" y="368476"/>
                  <a:pt x="903005" y="352380"/>
                  <a:pt x="607667" y="369332"/>
                </a:cubicBezTo>
                <a:cubicBezTo>
                  <a:pt x="312329" y="386284"/>
                  <a:pt x="190632" y="381628"/>
                  <a:pt x="0" y="369332"/>
                </a:cubicBezTo>
                <a:cubicBezTo>
                  <a:pt x="-2498" y="220001"/>
                  <a:pt x="11940" y="100654"/>
                  <a:pt x="0" y="0"/>
                </a:cubicBezTo>
                <a:close/>
              </a:path>
              <a:path w="1879382" h="369332" stroke="0" extrusionOk="0">
                <a:moveTo>
                  <a:pt x="0" y="0"/>
                </a:moveTo>
                <a:cubicBezTo>
                  <a:pt x="265429" y="17453"/>
                  <a:pt x="456555" y="22092"/>
                  <a:pt x="588873" y="0"/>
                </a:cubicBezTo>
                <a:cubicBezTo>
                  <a:pt x="721191" y="-22092"/>
                  <a:pt x="948461" y="-14970"/>
                  <a:pt x="1252921" y="0"/>
                </a:cubicBezTo>
                <a:cubicBezTo>
                  <a:pt x="1557381" y="14970"/>
                  <a:pt x="1697131" y="-4322"/>
                  <a:pt x="1879382" y="0"/>
                </a:cubicBezTo>
                <a:cubicBezTo>
                  <a:pt x="1883728" y="88717"/>
                  <a:pt x="1880248" y="269534"/>
                  <a:pt x="1879382" y="369332"/>
                </a:cubicBezTo>
                <a:cubicBezTo>
                  <a:pt x="1596944" y="378978"/>
                  <a:pt x="1551792" y="363532"/>
                  <a:pt x="1290509" y="369332"/>
                </a:cubicBezTo>
                <a:cubicBezTo>
                  <a:pt x="1029226" y="375132"/>
                  <a:pt x="958132" y="397697"/>
                  <a:pt x="626461" y="369332"/>
                </a:cubicBezTo>
                <a:cubicBezTo>
                  <a:pt x="294790" y="340967"/>
                  <a:pt x="191411" y="364146"/>
                  <a:pt x="0" y="369332"/>
                </a:cubicBezTo>
                <a:cubicBezTo>
                  <a:pt x="12323" y="253830"/>
                  <a:pt x="-17015" y="107224"/>
                  <a:pt x="0" y="0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accent2">
                <a:lumMod val="75000"/>
              </a:schemeClr>
            </a:solidFill>
            <a:prstDash val="dash"/>
            <a:extLst>
              <a:ext uri="{C807C97D-BFC1-408E-A445-0C87EB9F89A2}">
                <ask:lineSketchStyleProps xmlns:ask="http://schemas.microsoft.com/office/drawing/2018/sketchyshapes" sd="129674612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Shifted intensity</a:t>
            </a:r>
            <a:endParaRPr lang="id-ID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96D8413-1848-4490-A698-444EE548F7FF}"/>
              </a:ext>
            </a:extLst>
          </p:cNvPr>
          <p:cNvSpPr txBox="1"/>
          <p:nvPr/>
        </p:nvSpPr>
        <p:spPr>
          <a:xfrm>
            <a:off x="9434736" y="4546693"/>
            <a:ext cx="1280108" cy="369332"/>
          </a:xfrm>
          <a:custGeom>
            <a:avLst/>
            <a:gdLst>
              <a:gd name="connsiteX0" fmla="*/ 0 w 1280108"/>
              <a:gd name="connsiteY0" fmla="*/ 0 h 369332"/>
              <a:gd name="connsiteX1" fmla="*/ 640054 w 1280108"/>
              <a:gd name="connsiteY1" fmla="*/ 0 h 369332"/>
              <a:gd name="connsiteX2" fmla="*/ 1280108 w 1280108"/>
              <a:gd name="connsiteY2" fmla="*/ 0 h 369332"/>
              <a:gd name="connsiteX3" fmla="*/ 1280108 w 1280108"/>
              <a:gd name="connsiteY3" fmla="*/ 369332 h 369332"/>
              <a:gd name="connsiteX4" fmla="*/ 627253 w 1280108"/>
              <a:gd name="connsiteY4" fmla="*/ 369332 h 369332"/>
              <a:gd name="connsiteX5" fmla="*/ 0 w 1280108"/>
              <a:gd name="connsiteY5" fmla="*/ 369332 h 369332"/>
              <a:gd name="connsiteX6" fmla="*/ 0 w 1280108"/>
              <a:gd name="connsiteY6" fmla="*/ 0 h 36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80108" h="369332" fill="none" extrusionOk="0">
                <a:moveTo>
                  <a:pt x="0" y="0"/>
                </a:moveTo>
                <a:cubicBezTo>
                  <a:pt x="317072" y="-15074"/>
                  <a:pt x="354263" y="10266"/>
                  <a:pt x="640054" y="0"/>
                </a:cubicBezTo>
                <a:cubicBezTo>
                  <a:pt x="925845" y="-10266"/>
                  <a:pt x="1046714" y="13305"/>
                  <a:pt x="1280108" y="0"/>
                </a:cubicBezTo>
                <a:cubicBezTo>
                  <a:pt x="1265836" y="164033"/>
                  <a:pt x="1292403" y="249527"/>
                  <a:pt x="1280108" y="369332"/>
                </a:cubicBezTo>
                <a:cubicBezTo>
                  <a:pt x="1109099" y="392859"/>
                  <a:pt x="833373" y="367387"/>
                  <a:pt x="627253" y="369332"/>
                </a:cubicBezTo>
                <a:cubicBezTo>
                  <a:pt x="421133" y="371277"/>
                  <a:pt x="296492" y="387797"/>
                  <a:pt x="0" y="369332"/>
                </a:cubicBezTo>
                <a:cubicBezTo>
                  <a:pt x="-13833" y="266307"/>
                  <a:pt x="4699" y="139945"/>
                  <a:pt x="0" y="0"/>
                </a:cubicBezTo>
                <a:close/>
              </a:path>
              <a:path w="1280108" h="369332" stroke="0" extrusionOk="0">
                <a:moveTo>
                  <a:pt x="0" y="0"/>
                </a:moveTo>
                <a:cubicBezTo>
                  <a:pt x="236587" y="-24568"/>
                  <a:pt x="461198" y="15754"/>
                  <a:pt x="652855" y="0"/>
                </a:cubicBezTo>
                <a:cubicBezTo>
                  <a:pt x="844512" y="-15754"/>
                  <a:pt x="1002404" y="-12430"/>
                  <a:pt x="1280108" y="0"/>
                </a:cubicBezTo>
                <a:cubicBezTo>
                  <a:pt x="1292086" y="88116"/>
                  <a:pt x="1276279" y="275721"/>
                  <a:pt x="1280108" y="369332"/>
                </a:cubicBezTo>
                <a:cubicBezTo>
                  <a:pt x="1061385" y="368356"/>
                  <a:pt x="812115" y="371484"/>
                  <a:pt x="652855" y="369332"/>
                </a:cubicBezTo>
                <a:cubicBezTo>
                  <a:pt x="493595" y="367180"/>
                  <a:pt x="172836" y="384937"/>
                  <a:pt x="0" y="369332"/>
                </a:cubicBezTo>
                <a:cubicBezTo>
                  <a:pt x="17726" y="275672"/>
                  <a:pt x="-5885" y="166917"/>
                  <a:pt x="0" y="0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accent2">
                <a:lumMod val="75000"/>
              </a:schemeClr>
            </a:solidFill>
            <a:prstDash val="dash"/>
            <a:extLst>
              <a:ext uri="{C807C97D-BFC1-408E-A445-0C87EB9F89A2}">
                <ask:lineSketchStyleProps xmlns:ask="http://schemas.microsoft.com/office/drawing/2018/sketchyshapes" sd="3638558986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Intensity</a:t>
            </a:r>
            <a:endParaRPr lang="id-ID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8AF7A71-62FC-4AB6-9AEE-A0EF6BE656C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49230" y="5182371"/>
            <a:ext cx="4670046" cy="112182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02FF3D6-03F0-4709-AD24-3C3DEA6DE25B}"/>
              </a:ext>
            </a:extLst>
          </p:cNvPr>
          <p:cNvSpPr txBox="1"/>
          <p:nvPr/>
        </p:nvSpPr>
        <p:spPr>
          <a:xfrm>
            <a:off x="1220671" y="4546693"/>
            <a:ext cx="1682918" cy="369332"/>
          </a:xfrm>
          <a:custGeom>
            <a:avLst/>
            <a:gdLst>
              <a:gd name="connsiteX0" fmla="*/ 0 w 1682918"/>
              <a:gd name="connsiteY0" fmla="*/ 0 h 369332"/>
              <a:gd name="connsiteX1" fmla="*/ 544143 w 1682918"/>
              <a:gd name="connsiteY1" fmla="*/ 0 h 369332"/>
              <a:gd name="connsiteX2" fmla="*/ 1088287 w 1682918"/>
              <a:gd name="connsiteY2" fmla="*/ 0 h 369332"/>
              <a:gd name="connsiteX3" fmla="*/ 1682918 w 1682918"/>
              <a:gd name="connsiteY3" fmla="*/ 0 h 369332"/>
              <a:gd name="connsiteX4" fmla="*/ 1682918 w 1682918"/>
              <a:gd name="connsiteY4" fmla="*/ 369332 h 369332"/>
              <a:gd name="connsiteX5" fmla="*/ 1105116 w 1682918"/>
              <a:gd name="connsiteY5" fmla="*/ 369332 h 369332"/>
              <a:gd name="connsiteX6" fmla="*/ 577802 w 1682918"/>
              <a:gd name="connsiteY6" fmla="*/ 369332 h 369332"/>
              <a:gd name="connsiteX7" fmla="*/ 0 w 1682918"/>
              <a:gd name="connsiteY7" fmla="*/ 369332 h 369332"/>
              <a:gd name="connsiteX8" fmla="*/ 0 w 1682918"/>
              <a:gd name="connsiteY8" fmla="*/ 0 h 36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82918" h="369332" fill="none" extrusionOk="0">
                <a:moveTo>
                  <a:pt x="0" y="0"/>
                </a:moveTo>
                <a:cubicBezTo>
                  <a:pt x="212819" y="-22583"/>
                  <a:pt x="403705" y="-1452"/>
                  <a:pt x="544143" y="0"/>
                </a:cubicBezTo>
                <a:cubicBezTo>
                  <a:pt x="684581" y="1452"/>
                  <a:pt x="957542" y="-3591"/>
                  <a:pt x="1088287" y="0"/>
                </a:cubicBezTo>
                <a:cubicBezTo>
                  <a:pt x="1219032" y="3591"/>
                  <a:pt x="1551816" y="24602"/>
                  <a:pt x="1682918" y="0"/>
                </a:cubicBezTo>
                <a:cubicBezTo>
                  <a:pt x="1685622" y="89937"/>
                  <a:pt x="1697888" y="288738"/>
                  <a:pt x="1682918" y="369332"/>
                </a:cubicBezTo>
                <a:cubicBezTo>
                  <a:pt x="1485948" y="389286"/>
                  <a:pt x="1230614" y="391323"/>
                  <a:pt x="1105116" y="369332"/>
                </a:cubicBezTo>
                <a:cubicBezTo>
                  <a:pt x="979618" y="347341"/>
                  <a:pt x="712949" y="354798"/>
                  <a:pt x="577802" y="369332"/>
                </a:cubicBezTo>
                <a:cubicBezTo>
                  <a:pt x="442655" y="383866"/>
                  <a:pt x="162220" y="343932"/>
                  <a:pt x="0" y="369332"/>
                </a:cubicBezTo>
                <a:cubicBezTo>
                  <a:pt x="-15804" y="288297"/>
                  <a:pt x="12411" y="119476"/>
                  <a:pt x="0" y="0"/>
                </a:cubicBezTo>
                <a:close/>
              </a:path>
              <a:path w="1682918" h="369332" stroke="0" extrusionOk="0">
                <a:moveTo>
                  <a:pt x="0" y="0"/>
                </a:moveTo>
                <a:cubicBezTo>
                  <a:pt x="262428" y="-11639"/>
                  <a:pt x="329065" y="-7287"/>
                  <a:pt x="527314" y="0"/>
                </a:cubicBezTo>
                <a:cubicBezTo>
                  <a:pt x="725563" y="7287"/>
                  <a:pt x="931115" y="-10589"/>
                  <a:pt x="1121945" y="0"/>
                </a:cubicBezTo>
                <a:cubicBezTo>
                  <a:pt x="1312775" y="10589"/>
                  <a:pt x="1567102" y="15068"/>
                  <a:pt x="1682918" y="0"/>
                </a:cubicBezTo>
                <a:cubicBezTo>
                  <a:pt x="1676439" y="158898"/>
                  <a:pt x="1692803" y="285076"/>
                  <a:pt x="1682918" y="369332"/>
                </a:cubicBezTo>
                <a:cubicBezTo>
                  <a:pt x="1459532" y="372148"/>
                  <a:pt x="1354695" y="345093"/>
                  <a:pt x="1172433" y="369332"/>
                </a:cubicBezTo>
                <a:cubicBezTo>
                  <a:pt x="990171" y="393571"/>
                  <a:pt x="789000" y="357697"/>
                  <a:pt x="661948" y="369332"/>
                </a:cubicBezTo>
                <a:cubicBezTo>
                  <a:pt x="534896" y="380967"/>
                  <a:pt x="135870" y="338804"/>
                  <a:pt x="0" y="369332"/>
                </a:cubicBezTo>
                <a:cubicBezTo>
                  <a:pt x="-3434" y="274500"/>
                  <a:pt x="13069" y="107388"/>
                  <a:pt x="0" y="0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accent2">
                <a:lumMod val="75000"/>
              </a:schemeClr>
            </a:solidFill>
            <a:prstDash val="dash"/>
            <a:extLst>
              <a:ext uri="{C807C97D-BFC1-408E-A445-0C87EB9F89A2}">
                <ask:lineSketchStyleProps xmlns:ask="http://schemas.microsoft.com/office/drawing/2018/sketchyshapes" sd="187868827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Error function</a:t>
            </a:r>
            <a:endParaRPr lang="id-ID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9A70AA5F-811F-49D9-BD92-66E186E58DF6}"/>
              </a:ext>
            </a:extLst>
          </p:cNvPr>
          <p:cNvCxnSpPr>
            <a:cxnSpLocks/>
            <a:stCxn id="12" idx="0"/>
          </p:cNvCxnSpPr>
          <p:nvPr/>
        </p:nvCxnSpPr>
        <p:spPr>
          <a:xfrm rot="5400000" flipH="1" flipV="1">
            <a:off x="1861852" y="3852159"/>
            <a:ext cx="894813" cy="494257"/>
          </a:xfrm>
          <a:prstGeom prst="curvedConnector2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EA78D36-0FA9-47AC-BF42-9231E9B5FCD6}"/>
              </a:ext>
            </a:extLst>
          </p:cNvPr>
          <p:cNvCxnSpPr>
            <a:cxnSpLocks/>
            <a:stCxn id="14" idx="0"/>
          </p:cNvCxnSpPr>
          <p:nvPr/>
        </p:nvCxnSpPr>
        <p:spPr>
          <a:xfrm rot="5400000" flipH="1" flipV="1">
            <a:off x="4816727" y="3941577"/>
            <a:ext cx="613790" cy="596442"/>
          </a:xfrm>
          <a:prstGeom prst="curvedConnector3">
            <a:avLst>
              <a:gd name="adj1" fmla="val 50000"/>
            </a:avLst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191499A-DEDB-4898-B4D7-E28F6CA48721}"/>
              </a:ext>
            </a:extLst>
          </p:cNvPr>
          <p:cNvCxnSpPr>
            <a:cxnSpLocks/>
            <a:stCxn id="15" idx="0"/>
          </p:cNvCxnSpPr>
          <p:nvPr/>
        </p:nvCxnSpPr>
        <p:spPr>
          <a:xfrm rot="16200000" flipV="1">
            <a:off x="7007410" y="3905694"/>
            <a:ext cx="613790" cy="668208"/>
          </a:xfrm>
          <a:prstGeom prst="curvedConnector3">
            <a:avLst>
              <a:gd name="adj1" fmla="val 50000"/>
            </a:avLst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B9712F4-911B-4490-BCDA-DF2367FC244E}"/>
              </a:ext>
            </a:extLst>
          </p:cNvPr>
          <p:cNvCxnSpPr>
            <a:cxnSpLocks/>
            <a:stCxn id="16" idx="0"/>
          </p:cNvCxnSpPr>
          <p:nvPr/>
        </p:nvCxnSpPr>
        <p:spPr>
          <a:xfrm rot="16200000" flipV="1">
            <a:off x="9253223" y="3725125"/>
            <a:ext cx="894813" cy="748323"/>
          </a:xfrm>
          <a:prstGeom prst="curvedConnector2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3">
            <a:extLst>
              <a:ext uri="{FF2B5EF4-FFF2-40B4-BE49-F238E27FC236}">
                <a16:creationId xmlns:a16="http://schemas.microsoft.com/office/drawing/2014/main" id="{40926255-8E46-486A-96D9-676ED66965F4}"/>
              </a:ext>
            </a:extLst>
          </p:cNvPr>
          <p:cNvCxnSpPr>
            <a:cxnSpLocks/>
            <a:stCxn id="14" idx="1"/>
            <a:endCxn id="19" idx="1"/>
          </p:cNvCxnSpPr>
          <p:nvPr/>
        </p:nvCxnSpPr>
        <p:spPr>
          <a:xfrm rot="10800000" flipH="1" flipV="1">
            <a:off x="3788436" y="4731359"/>
            <a:ext cx="60793" cy="1011922"/>
          </a:xfrm>
          <a:prstGeom prst="curvedConnector3">
            <a:avLst>
              <a:gd name="adj1" fmla="val -780363"/>
            </a:avLst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84607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2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7A8083-AB2D-4AD6-8F90-B200B5A8CC7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47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8F7B54-4327-4788-89DF-A29D1927982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2231BAC2-22EB-487D-942B-314B27B07DE2}"/>
                  </a:ext>
                </a:extLst>
              </p:cNvPr>
              <p:cNvSpPr>
                <a:spLocks noGrp="1"/>
              </p:cNvSpPr>
              <p:nvPr>
                <p:ph sz="quarter" idx="14"/>
              </p:nvPr>
            </p:nvSpPr>
            <p:spPr/>
            <p:txBody>
              <a:bodyPr/>
              <a:lstStyle/>
              <a:p>
                <a:r>
                  <a:rPr lang="en-US" dirty="0">
                    <a:solidFill>
                      <a:srgbClr val="C00000"/>
                    </a:solidFill>
                  </a:rPr>
                  <a:t>Sum of squared differences </a:t>
                </a:r>
                <a:br>
                  <a:rPr lang="en-US" dirty="0">
                    <a:solidFill>
                      <a:srgbClr val="C00000"/>
                    </a:solidFill>
                  </a:rPr>
                </a:br>
                <a:r>
                  <a:rPr lang="en-US" dirty="0"/>
                  <a:t>between image window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dirty="0"/>
                  <a:t> and image shifted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en-US" dirty="0"/>
                  <a:t>.</a:t>
                </a:r>
                <a:endParaRPr lang="id-ID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2231BAC2-22EB-487D-942B-314B27B07DE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blipFill>
                <a:blip r:embed="rId2"/>
                <a:stretch>
                  <a:fillRect t="-1061"/>
                </a:stretch>
              </a:blipFill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itle 6">
            <a:extLst>
              <a:ext uri="{FF2B5EF4-FFF2-40B4-BE49-F238E27FC236}">
                <a16:creationId xmlns:a16="http://schemas.microsoft.com/office/drawing/2014/main" id="{FF36D6EA-17EE-444C-BDF4-E186B6448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Formalizing Corner Detection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11A698CC-2263-4A0A-AB3F-68B203743DEC}"/>
                  </a:ext>
                </a:extLst>
              </p:cNvPr>
              <p:cNvSpPr/>
              <p:nvPr/>
            </p:nvSpPr>
            <p:spPr>
              <a:xfrm>
                <a:off x="2296102" y="3052037"/>
                <a:ext cx="7339511" cy="1300958"/>
              </a:xfrm>
              <a:custGeom>
                <a:avLst/>
                <a:gdLst>
                  <a:gd name="connsiteX0" fmla="*/ 0 w 7339511"/>
                  <a:gd name="connsiteY0" fmla="*/ 0 h 1300958"/>
                  <a:gd name="connsiteX1" fmla="*/ 564578 w 7339511"/>
                  <a:gd name="connsiteY1" fmla="*/ 0 h 1300958"/>
                  <a:gd name="connsiteX2" fmla="*/ 908970 w 7339511"/>
                  <a:gd name="connsiteY2" fmla="*/ 0 h 1300958"/>
                  <a:gd name="connsiteX3" fmla="*/ 1326758 w 7339511"/>
                  <a:gd name="connsiteY3" fmla="*/ 0 h 1300958"/>
                  <a:gd name="connsiteX4" fmla="*/ 1891336 w 7339511"/>
                  <a:gd name="connsiteY4" fmla="*/ 0 h 1300958"/>
                  <a:gd name="connsiteX5" fmla="*/ 2602704 w 7339511"/>
                  <a:gd name="connsiteY5" fmla="*/ 0 h 1300958"/>
                  <a:gd name="connsiteX6" fmla="*/ 2947096 w 7339511"/>
                  <a:gd name="connsiteY6" fmla="*/ 0 h 1300958"/>
                  <a:gd name="connsiteX7" fmla="*/ 3585069 w 7339511"/>
                  <a:gd name="connsiteY7" fmla="*/ 0 h 1300958"/>
                  <a:gd name="connsiteX8" fmla="*/ 4223042 w 7339511"/>
                  <a:gd name="connsiteY8" fmla="*/ 0 h 1300958"/>
                  <a:gd name="connsiteX9" fmla="*/ 4787619 w 7339511"/>
                  <a:gd name="connsiteY9" fmla="*/ 0 h 1300958"/>
                  <a:gd name="connsiteX10" fmla="*/ 5205407 w 7339511"/>
                  <a:gd name="connsiteY10" fmla="*/ 0 h 1300958"/>
                  <a:gd name="connsiteX11" fmla="*/ 5916775 w 7339511"/>
                  <a:gd name="connsiteY11" fmla="*/ 0 h 1300958"/>
                  <a:gd name="connsiteX12" fmla="*/ 6628143 w 7339511"/>
                  <a:gd name="connsiteY12" fmla="*/ 0 h 1300958"/>
                  <a:gd name="connsiteX13" fmla="*/ 7339511 w 7339511"/>
                  <a:gd name="connsiteY13" fmla="*/ 0 h 1300958"/>
                  <a:gd name="connsiteX14" fmla="*/ 7339511 w 7339511"/>
                  <a:gd name="connsiteY14" fmla="*/ 433653 h 1300958"/>
                  <a:gd name="connsiteX15" fmla="*/ 7339511 w 7339511"/>
                  <a:gd name="connsiteY15" fmla="*/ 854296 h 1300958"/>
                  <a:gd name="connsiteX16" fmla="*/ 7339511 w 7339511"/>
                  <a:gd name="connsiteY16" fmla="*/ 1300958 h 1300958"/>
                  <a:gd name="connsiteX17" fmla="*/ 6774933 w 7339511"/>
                  <a:gd name="connsiteY17" fmla="*/ 1300958 h 1300958"/>
                  <a:gd name="connsiteX18" fmla="*/ 6430541 w 7339511"/>
                  <a:gd name="connsiteY18" fmla="*/ 1300958 h 1300958"/>
                  <a:gd name="connsiteX19" fmla="*/ 5865963 w 7339511"/>
                  <a:gd name="connsiteY19" fmla="*/ 1300958 h 1300958"/>
                  <a:gd name="connsiteX20" fmla="*/ 5154595 w 7339511"/>
                  <a:gd name="connsiteY20" fmla="*/ 1300958 h 1300958"/>
                  <a:gd name="connsiteX21" fmla="*/ 4516622 w 7339511"/>
                  <a:gd name="connsiteY21" fmla="*/ 1300958 h 1300958"/>
                  <a:gd name="connsiteX22" fmla="*/ 4098835 w 7339511"/>
                  <a:gd name="connsiteY22" fmla="*/ 1300958 h 1300958"/>
                  <a:gd name="connsiteX23" fmla="*/ 3754442 w 7339511"/>
                  <a:gd name="connsiteY23" fmla="*/ 1300958 h 1300958"/>
                  <a:gd name="connsiteX24" fmla="*/ 3410050 w 7339511"/>
                  <a:gd name="connsiteY24" fmla="*/ 1300958 h 1300958"/>
                  <a:gd name="connsiteX25" fmla="*/ 3065657 w 7339511"/>
                  <a:gd name="connsiteY25" fmla="*/ 1300958 h 1300958"/>
                  <a:gd name="connsiteX26" fmla="*/ 2721265 w 7339511"/>
                  <a:gd name="connsiteY26" fmla="*/ 1300958 h 1300958"/>
                  <a:gd name="connsiteX27" fmla="*/ 2303477 w 7339511"/>
                  <a:gd name="connsiteY27" fmla="*/ 1300958 h 1300958"/>
                  <a:gd name="connsiteX28" fmla="*/ 1885690 w 7339511"/>
                  <a:gd name="connsiteY28" fmla="*/ 1300958 h 1300958"/>
                  <a:gd name="connsiteX29" fmla="*/ 1321112 w 7339511"/>
                  <a:gd name="connsiteY29" fmla="*/ 1300958 h 1300958"/>
                  <a:gd name="connsiteX30" fmla="*/ 756534 w 7339511"/>
                  <a:gd name="connsiteY30" fmla="*/ 1300958 h 1300958"/>
                  <a:gd name="connsiteX31" fmla="*/ 0 w 7339511"/>
                  <a:gd name="connsiteY31" fmla="*/ 1300958 h 1300958"/>
                  <a:gd name="connsiteX32" fmla="*/ 0 w 7339511"/>
                  <a:gd name="connsiteY32" fmla="*/ 841286 h 1300958"/>
                  <a:gd name="connsiteX33" fmla="*/ 0 w 7339511"/>
                  <a:gd name="connsiteY33" fmla="*/ 407634 h 1300958"/>
                  <a:gd name="connsiteX34" fmla="*/ 0 w 7339511"/>
                  <a:gd name="connsiteY34" fmla="*/ 0 h 13009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7339511" h="1300958" fill="none" extrusionOk="0">
                    <a:moveTo>
                      <a:pt x="0" y="0"/>
                    </a:moveTo>
                    <a:cubicBezTo>
                      <a:pt x="253960" y="-1403"/>
                      <a:pt x="305691" y="57985"/>
                      <a:pt x="564578" y="0"/>
                    </a:cubicBezTo>
                    <a:cubicBezTo>
                      <a:pt x="823465" y="-57985"/>
                      <a:pt x="790807" y="29427"/>
                      <a:pt x="908970" y="0"/>
                    </a:cubicBezTo>
                    <a:cubicBezTo>
                      <a:pt x="1027133" y="-29427"/>
                      <a:pt x="1176106" y="35242"/>
                      <a:pt x="1326758" y="0"/>
                    </a:cubicBezTo>
                    <a:cubicBezTo>
                      <a:pt x="1477410" y="-35242"/>
                      <a:pt x="1644536" y="24009"/>
                      <a:pt x="1891336" y="0"/>
                    </a:cubicBezTo>
                    <a:cubicBezTo>
                      <a:pt x="2138136" y="-24009"/>
                      <a:pt x="2346870" y="29207"/>
                      <a:pt x="2602704" y="0"/>
                    </a:cubicBezTo>
                    <a:cubicBezTo>
                      <a:pt x="2858538" y="-29207"/>
                      <a:pt x="2854596" y="1533"/>
                      <a:pt x="2947096" y="0"/>
                    </a:cubicBezTo>
                    <a:cubicBezTo>
                      <a:pt x="3039596" y="-1533"/>
                      <a:pt x="3448425" y="1374"/>
                      <a:pt x="3585069" y="0"/>
                    </a:cubicBezTo>
                    <a:cubicBezTo>
                      <a:pt x="3721713" y="-1374"/>
                      <a:pt x="4019503" y="67846"/>
                      <a:pt x="4223042" y="0"/>
                    </a:cubicBezTo>
                    <a:cubicBezTo>
                      <a:pt x="4426581" y="-67846"/>
                      <a:pt x="4530883" y="61842"/>
                      <a:pt x="4787619" y="0"/>
                    </a:cubicBezTo>
                    <a:cubicBezTo>
                      <a:pt x="5044355" y="-61842"/>
                      <a:pt x="5005612" y="1174"/>
                      <a:pt x="5205407" y="0"/>
                    </a:cubicBezTo>
                    <a:cubicBezTo>
                      <a:pt x="5405202" y="-1174"/>
                      <a:pt x="5655016" y="23040"/>
                      <a:pt x="5916775" y="0"/>
                    </a:cubicBezTo>
                    <a:cubicBezTo>
                      <a:pt x="6178534" y="-23040"/>
                      <a:pt x="6483548" y="56986"/>
                      <a:pt x="6628143" y="0"/>
                    </a:cubicBezTo>
                    <a:cubicBezTo>
                      <a:pt x="6772738" y="-56986"/>
                      <a:pt x="7141632" y="29463"/>
                      <a:pt x="7339511" y="0"/>
                    </a:cubicBezTo>
                    <a:cubicBezTo>
                      <a:pt x="7387703" y="184920"/>
                      <a:pt x="7318270" y="306610"/>
                      <a:pt x="7339511" y="433653"/>
                    </a:cubicBezTo>
                    <a:cubicBezTo>
                      <a:pt x="7360752" y="560696"/>
                      <a:pt x="7318773" y="681991"/>
                      <a:pt x="7339511" y="854296"/>
                    </a:cubicBezTo>
                    <a:cubicBezTo>
                      <a:pt x="7360249" y="1026601"/>
                      <a:pt x="7307247" y="1096606"/>
                      <a:pt x="7339511" y="1300958"/>
                    </a:cubicBezTo>
                    <a:cubicBezTo>
                      <a:pt x="7187879" y="1359005"/>
                      <a:pt x="7029325" y="1273815"/>
                      <a:pt x="6774933" y="1300958"/>
                    </a:cubicBezTo>
                    <a:cubicBezTo>
                      <a:pt x="6520541" y="1328101"/>
                      <a:pt x="6593407" y="1275620"/>
                      <a:pt x="6430541" y="1300958"/>
                    </a:cubicBezTo>
                    <a:cubicBezTo>
                      <a:pt x="6267675" y="1326296"/>
                      <a:pt x="6008726" y="1282888"/>
                      <a:pt x="5865963" y="1300958"/>
                    </a:cubicBezTo>
                    <a:cubicBezTo>
                      <a:pt x="5723200" y="1319028"/>
                      <a:pt x="5360924" y="1216804"/>
                      <a:pt x="5154595" y="1300958"/>
                    </a:cubicBezTo>
                    <a:cubicBezTo>
                      <a:pt x="4948266" y="1385112"/>
                      <a:pt x="4743246" y="1289352"/>
                      <a:pt x="4516622" y="1300958"/>
                    </a:cubicBezTo>
                    <a:cubicBezTo>
                      <a:pt x="4289998" y="1312564"/>
                      <a:pt x="4300236" y="1254823"/>
                      <a:pt x="4098835" y="1300958"/>
                    </a:cubicBezTo>
                    <a:cubicBezTo>
                      <a:pt x="3897434" y="1347093"/>
                      <a:pt x="3839460" y="1277228"/>
                      <a:pt x="3754442" y="1300958"/>
                    </a:cubicBezTo>
                    <a:cubicBezTo>
                      <a:pt x="3669424" y="1324688"/>
                      <a:pt x="3549962" y="1271389"/>
                      <a:pt x="3410050" y="1300958"/>
                    </a:cubicBezTo>
                    <a:cubicBezTo>
                      <a:pt x="3270138" y="1330527"/>
                      <a:pt x="3205136" y="1260433"/>
                      <a:pt x="3065657" y="1300958"/>
                    </a:cubicBezTo>
                    <a:cubicBezTo>
                      <a:pt x="2926178" y="1341483"/>
                      <a:pt x="2818160" y="1284274"/>
                      <a:pt x="2721265" y="1300958"/>
                    </a:cubicBezTo>
                    <a:cubicBezTo>
                      <a:pt x="2624370" y="1317642"/>
                      <a:pt x="2437981" y="1273956"/>
                      <a:pt x="2303477" y="1300958"/>
                    </a:cubicBezTo>
                    <a:cubicBezTo>
                      <a:pt x="2168973" y="1327960"/>
                      <a:pt x="2073186" y="1296705"/>
                      <a:pt x="1885690" y="1300958"/>
                    </a:cubicBezTo>
                    <a:cubicBezTo>
                      <a:pt x="1698194" y="1305211"/>
                      <a:pt x="1514117" y="1241419"/>
                      <a:pt x="1321112" y="1300958"/>
                    </a:cubicBezTo>
                    <a:cubicBezTo>
                      <a:pt x="1128107" y="1360497"/>
                      <a:pt x="941179" y="1281223"/>
                      <a:pt x="756534" y="1300958"/>
                    </a:cubicBezTo>
                    <a:cubicBezTo>
                      <a:pt x="571889" y="1320693"/>
                      <a:pt x="257978" y="1211975"/>
                      <a:pt x="0" y="1300958"/>
                    </a:cubicBezTo>
                    <a:cubicBezTo>
                      <a:pt x="-34209" y="1114966"/>
                      <a:pt x="51351" y="981302"/>
                      <a:pt x="0" y="841286"/>
                    </a:cubicBezTo>
                    <a:cubicBezTo>
                      <a:pt x="-51351" y="701270"/>
                      <a:pt x="15336" y="608682"/>
                      <a:pt x="0" y="407634"/>
                    </a:cubicBezTo>
                    <a:cubicBezTo>
                      <a:pt x="-15336" y="206586"/>
                      <a:pt x="39387" y="138573"/>
                      <a:pt x="0" y="0"/>
                    </a:cubicBezTo>
                    <a:close/>
                  </a:path>
                  <a:path w="7339511" h="1300958" stroke="0" extrusionOk="0">
                    <a:moveTo>
                      <a:pt x="0" y="0"/>
                    </a:moveTo>
                    <a:cubicBezTo>
                      <a:pt x="153678" y="-43692"/>
                      <a:pt x="294039" y="51399"/>
                      <a:pt x="491183" y="0"/>
                    </a:cubicBezTo>
                    <a:cubicBezTo>
                      <a:pt x="688327" y="-51399"/>
                      <a:pt x="818542" y="23815"/>
                      <a:pt x="908970" y="0"/>
                    </a:cubicBezTo>
                    <a:cubicBezTo>
                      <a:pt x="999398" y="-23815"/>
                      <a:pt x="1354737" y="31920"/>
                      <a:pt x="1620338" y="0"/>
                    </a:cubicBezTo>
                    <a:cubicBezTo>
                      <a:pt x="1885939" y="-31920"/>
                      <a:pt x="1918292" y="26275"/>
                      <a:pt x="2038126" y="0"/>
                    </a:cubicBezTo>
                    <a:cubicBezTo>
                      <a:pt x="2157960" y="-26275"/>
                      <a:pt x="2315281" y="21889"/>
                      <a:pt x="2529308" y="0"/>
                    </a:cubicBezTo>
                    <a:cubicBezTo>
                      <a:pt x="2743335" y="-21889"/>
                      <a:pt x="2876014" y="41409"/>
                      <a:pt x="3020491" y="0"/>
                    </a:cubicBezTo>
                    <a:cubicBezTo>
                      <a:pt x="3164968" y="-41409"/>
                      <a:pt x="3402820" y="59415"/>
                      <a:pt x="3585069" y="0"/>
                    </a:cubicBezTo>
                    <a:cubicBezTo>
                      <a:pt x="3767318" y="-59415"/>
                      <a:pt x="3766888" y="25353"/>
                      <a:pt x="3929461" y="0"/>
                    </a:cubicBezTo>
                    <a:cubicBezTo>
                      <a:pt x="4092034" y="-25353"/>
                      <a:pt x="4110039" y="4237"/>
                      <a:pt x="4273854" y="0"/>
                    </a:cubicBezTo>
                    <a:cubicBezTo>
                      <a:pt x="4437669" y="-4237"/>
                      <a:pt x="4519684" y="6592"/>
                      <a:pt x="4765036" y="0"/>
                    </a:cubicBezTo>
                    <a:cubicBezTo>
                      <a:pt x="5010388" y="-6592"/>
                      <a:pt x="5113782" y="71397"/>
                      <a:pt x="5403009" y="0"/>
                    </a:cubicBezTo>
                    <a:cubicBezTo>
                      <a:pt x="5692236" y="-71397"/>
                      <a:pt x="5820228" y="47980"/>
                      <a:pt x="5967587" y="0"/>
                    </a:cubicBezTo>
                    <a:cubicBezTo>
                      <a:pt x="6114946" y="-47980"/>
                      <a:pt x="6481014" y="43261"/>
                      <a:pt x="6678955" y="0"/>
                    </a:cubicBezTo>
                    <a:cubicBezTo>
                      <a:pt x="6876896" y="-43261"/>
                      <a:pt x="7172050" y="10695"/>
                      <a:pt x="7339511" y="0"/>
                    </a:cubicBezTo>
                    <a:cubicBezTo>
                      <a:pt x="7347868" y="121436"/>
                      <a:pt x="7288362" y="274306"/>
                      <a:pt x="7339511" y="433653"/>
                    </a:cubicBezTo>
                    <a:cubicBezTo>
                      <a:pt x="7390660" y="593000"/>
                      <a:pt x="7314915" y="667635"/>
                      <a:pt x="7339511" y="893324"/>
                    </a:cubicBezTo>
                    <a:cubicBezTo>
                      <a:pt x="7364107" y="1119013"/>
                      <a:pt x="7332151" y="1103949"/>
                      <a:pt x="7339511" y="1300958"/>
                    </a:cubicBezTo>
                    <a:cubicBezTo>
                      <a:pt x="7083000" y="1354946"/>
                      <a:pt x="6900225" y="1262044"/>
                      <a:pt x="6701538" y="1300958"/>
                    </a:cubicBezTo>
                    <a:cubicBezTo>
                      <a:pt x="6502851" y="1339872"/>
                      <a:pt x="6287790" y="1249186"/>
                      <a:pt x="6136960" y="1300958"/>
                    </a:cubicBezTo>
                    <a:cubicBezTo>
                      <a:pt x="5986130" y="1352730"/>
                      <a:pt x="5864000" y="1283764"/>
                      <a:pt x="5792568" y="1300958"/>
                    </a:cubicBezTo>
                    <a:cubicBezTo>
                      <a:pt x="5721136" y="1318152"/>
                      <a:pt x="5520200" y="1279905"/>
                      <a:pt x="5301385" y="1300958"/>
                    </a:cubicBezTo>
                    <a:cubicBezTo>
                      <a:pt x="5082570" y="1322011"/>
                      <a:pt x="5050571" y="1255887"/>
                      <a:pt x="4883598" y="1300958"/>
                    </a:cubicBezTo>
                    <a:cubicBezTo>
                      <a:pt x="4716625" y="1346029"/>
                      <a:pt x="4705048" y="1286447"/>
                      <a:pt x="4539205" y="1300958"/>
                    </a:cubicBezTo>
                    <a:cubicBezTo>
                      <a:pt x="4373362" y="1315469"/>
                      <a:pt x="4260153" y="1281053"/>
                      <a:pt x="4121418" y="1300958"/>
                    </a:cubicBezTo>
                    <a:cubicBezTo>
                      <a:pt x="3982683" y="1320863"/>
                      <a:pt x="3749575" y="1266427"/>
                      <a:pt x="3630235" y="1300958"/>
                    </a:cubicBezTo>
                    <a:cubicBezTo>
                      <a:pt x="3510895" y="1335489"/>
                      <a:pt x="3076317" y="1265198"/>
                      <a:pt x="2918867" y="1300958"/>
                    </a:cubicBezTo>
                    <a:cubicBezTo>
                      <a:pt x="2761417" y="1336718"/>
                      <a:pt x="2707256" y="1284478"/>
                      <a:pt x="2574475" y="1300958"/>
                    </a:cubicBezTo>
                    <a:cubicBezTo>
                      <a:pt x="2441694" y="1317438"/>
                      <a:pt x="2053522" y="1235861"/>
                      <a:pt x="1863107" y="1300958"/>
                    </a:cubicBezTo>
                    <a:cubicBezTo>
                      <a:pt x="1672692" y="1366055"/>
                      <a:pt x="1575235" y="1249245"/>
                      <a:pt x="1371924" y="1300958"/>
                    </a:cubicBezTo>
                    <a:cubicBezTo>
                      <a:pt x="1168613" y="1352671"/>
                      <a:pt x="999473" y="1234982"/>
                      <a:pt x="807346" y="1300958"/>
                    </a:cubicBezTo>
                    <a:cubicBezTo>
                      <a:pt x="615219" y="1366934"/>
                      <a:pt x="401974" y="1212559"/>
                      <a:pt x="0" y="1300958"/>
                    </a:cubicBezTo>
                    <a:cubicBezTo>
                      <a:pt x="-53312" y="1199833"/>
                      <a:pt x="46675" y="1058880"/>
                      <a:pt x="0" y="854296"/>
                    </a:cubicBezTo>
                    <a:cubicBezTo>
                      <a:pt x="-46675" y="649712"/>
                      <a:pt x="12878" y="576457"/>
                      <a:pt x="0" y="446662"/>
                    </a:cubicBezTo>
                    <a:cubicBezTo>
                      <a:pt x="-12878" y="316867"/>
                      <a:pt x="453" y="156179"/>
                      <a:pt x="0" y="0"/>
                    </a:cubicBezTo>
                    <a:close/>
                  </a:path>
                </a:pathLst>
              </a:custGeom>
              <a:ln>
                <a:extLst>
                  <a:ext uri="{C807C97D-BFC1-408E-A445-0C87EB9F89A2}">
                    <ask:lineSketchStyleProps xmlns:ask="http://schemas.microsoft.com/office/drawing/2018/sketchyshapes" sd="920769958">
                      <a:prstGeom prst="rect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anchor="ctr" anchorCtr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brk m:alnAt="7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  <m:sup/>
                        <m:e>
                          <m:r>
                            <a:rPr lang="en-US" sz="24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</m:d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11A698CC-2263-4A0A-AB3F-68B203743D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6102" y="3052037"/>
                <a:ext cx="7339511" cy="130095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extLst>
                  <a:ext uri="{C807C97D-BFC1-408E-A445-0C87EB9F89A2}">
                    <ask:lineSketchStyleProps xmlns:ask="http://schemas.microsoft.com/office/drawing/2018/sketchyshapes" sd="920769958">
                      <a:custGeom>
                        <a:avLst/>
                        <a:gdLst>
                          <a:gd name="connsiteX0" fmla="*/ 0 w 7339511"/>
                          <a:gd name="connsiteY0" fmla="*/ 0 h 1300958"/>
                          <a:gd name="connsiteX1" fmla="*/ 564578 w 7339511"/>
                          <a:gd name="connsiteY1" fmla="*/ 0 h 1300958"/>
                          <a:gd name="connsiteX2" fmla="*/ 908970 w 7339511"/>
                          <a:gd name="connsiteY2" fmla="*/ 0 h 1300958"/>
                          <a:gd name="connsiteX3" fmla="*/ 1326758 w 7339511"/>
                          <a:gd name="connsiteY3" fmla="*/ 0 h 1300958"/>
                          <a:gd name="connsiteX4" fmla="*/ 1891336 w 7339511"/>
                          <a:gd name="connsiteY4" fmla="*/ 0 h 1300958"/>
                          <a:gd name="connsiteX5" fmla="*/ 2602704 w 7339511"/>
                          <a:gd name="connsiteY5" fmla="*/ 0 h 1300958"/>
                          <a:gd name="connsiteX6" fmla="*/ 2947096 w 7339511"/>
                          <a:gd name="connsiteY6" fmla="*/ 0 h 1300958"/>
                          <a:gd name="connsiteX7" fmla="*/ 3585069 w 7339511"/>
                          <a:gd name="connsiteY7" fmla="*/ 0 h 1300958"/>
                          <a:gd name="connsiteX8" fmla="*/ 4223042 w 7339511"/>
                          <a:gd name="connsiteY8" fmla="*/ 0 h 1300958"/>
                          <a:gd name="connsiteX9" fmla="*/ 4787619 w 7339511"/>
                          <a:gd name="connsiteY9" fmla="*/ 0 h 1300958"/>
                          <a:gd name="connsiteX10" fmla="*/ 5205407 w 7339511"/>
                          <a:gd name="connsiteY10" fmla="*/ 0 h 1300958"/>
                          <a:gd name="connsiteX11" fmla="*/ 5916775 w 7339511"/>
                          <a:gd name="connsiteY11" fmla="*/ 0 h 1300958"/>
                          <a:gd name="connsiteX12" fmla="*/ 6628143 w 7339511"/>
                          <a:gd name="connsiteY12" fmla="*/ 0 h 1300958"/>
                          <a:gd name="connsiteX13" fmla="*/ 7339511 w 7339511"/>
                          <a:gd name="connsiteY13" fmla="*/ 0 h 1300958"/>
                          <a:gd name="connsiteX14" fmla="*/ 7339511 w 7339511"/>
                          <a:gd name="connsiteY14" fmla="*/ 433653 h 1300958"/>
                          <a:gd name="connsiteX15" fmla="*/ 7339511 w 7339511"/>
                          <a:gd name="connsiteY15" fmla="*/ 854296 h 1300958"/>
                          <a:gd name="connsiteX16" fmla="*/ 7339511 w 7339511"/>
                          <a:gd name="connsiteY16" fmla="*/ 1300958 h 1300958"/>
                          <a:gd name="connsiteX17" fmla="*/ 6774933 w 7339511"/>
                          <a:gd name="connsiteY17" fmla="*/ 1300958 h 1300958"/>
                          <a:gd name="connsiteX18" fmla="*/ 6430541 w 7339511"/>
                          <a:gd name="connsiteY18" fmla="*/ 1300958 h 1300958"/>
                          <a:gd name="connsiteX19" fmla="*/ 5865963 w 7339511"/>
                          <a:gd name="connsiteY19" fmla="*/ 1300958 h 1300958"/>
                          <a:gd name="connsiteX20" fmla="*/ 5154595 w 7339511"/>
                          <a:gd name="connsiteY20" fmla="*/ 1300958 h 1300958"/>
                          <a:gd name="connsiteX21" fmla="*/ 4516622 w 7339511"/>
                          <a:gd name="connsiteY21" fmla="*/ 1300958 h 1300958"/>
                          <a:gd name="connsiteX22" fmla="*/ 4098835 w 7339511"/>
                          <a:gd name="connsiteY22" fmla="*/ 1300958 h 1300958"/>
                          <a:gd name="connsiteX23" fmla="*/ 3754442 w 7339511"/>
                          <a:gd name="connsiteY23" fmla="*/ 1300958 h 1300958"/>
                          <a:gd name="connsiteX24" fmla="*/ 3410050 w 7339511"/>
                          <a:gd name="connsiteY24" fmla="*/ 1300958 h 1300958"/>
                          <a:gd name="connsiteX25" fmla="*/ 3065657 w 7339511"/>
                          <a:gd name="connsiteY25" fmla="*/ 1300958 h 1300958"/>
                          <a:gd name="connsiteX26" fmla="*/ 2721265 w 7339511"/>
                          <a:gd name="connsiteY26" fmla="*/ 1300958 h 1300958"/>
                          <a:gd name="connsiteX27" fmla="*/ 2303477 w 7339511"/>
                          <a:gd name="connsiteY27" fmla="*/ 1300958 h 1300958"/>
                          <a:gd name="connsiteX28" fmla="*/ 1885690 w 7339511"/>
                          <a:gd name="connsiteY28" fmla="*/ 1300958 h 1300958"/>
                          <a:gd name="connsiteX29" fmla="*/ 1321112 w 7339511"/>
                          <a:gd name="connsiteY29" fmla="*/ 1300958 h 1300958"/>
                          <a:gd name="connsiteX30" fmla="*/ 756534 w 7339511"/>
                          <a:gd name="connsiteY30" fmla="*/ 1300958 h 1300958"/>
                          <a:gd name="connsiteX31" fmla="*/ 0 w 7339511"/>
                          <a:gd name="connsiteY31" fmla="*/ 1300958 h 1300958"/>
                          <a:gd name="connsiteX32" fmla="*/ 0 w 7339511"/>
                          <a:gd name="connsiteY32" fmla="*/ 841286 h 1300958"/>
                          <a:gd name="connsiteX33" fmla="*/ 0 w 7339511"/>
                          <a:gd name="connsiteY33" fmla="*/ 407634 h 1300958"/>
                          <a:gd name="connsiteX34" fmla="*/ 0 w 7339511"/>
                          <a:gd name="connsiteY34" fmla="*/ 0 h 130095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  <a:cxn ang="0">
                            <a:pos x="connsiteX29" y="connsiteY29"/>
                          </a:cxn>
                          <a:cxn ang="0">
                            <a:pos x="connsiteX30" y="connsiteY30"/>
                          </a:cxn>
                          <a:cxn ang="0">
                            <a:pos x="connsiteX31" y="connsiteY31"/>
                          </a:cxn>
                          <a:cxn ang="0">
                            <a:pos x="connsiteX32" y="connsiteY32"/>
                          </a:cxn>
                          <a:cxn ang="0">
                            <a:pos x="connsiteX33" y="connsiteY33"/>
                          </a:cxn>
                          <a:cxn ang="0">
                            <a:pos x="connsiteX34" y="connsiteY34"/>
                          </a:cxn>
                        </a:cxnLst>
                        <a:rect l="l" t="t" r="r" b="b"/>
                        <a:pathLst>
                          <a:path w="7339511" h="1300958" fill="none" extrusionOk="0">
                            <a:moveTo>
                              <a:pt x="0" y="0"/>
                            </a:moveTo>
                            <a:cubicBezTo>
                              <a:pt x="253960" y="-1403"/>
                              <a:pt x="305691" y="57985"/>
                              <a:pt x="564578" y="0"/>
                            </a:cubicBezTo>
                            <a:cubicBezTo>
                              <a:pt x="823465" y="-57985"/>
                              <a:pt x="790807" y="29427"/>
                              <a:pt x="908970" y="0"/>
                            </a:cubicBezTo>
                            <a:cubicBezTo>
                              <a:pt x="1027133" y="-29427"/>
                              <a:pt x="1176106" y="35242"/>
                              <a:pt x="1326758" y="0"/>
                            </a:cubicBezTo>
                            <a:cubicBezTo>
                              <a:pt x="1477410" y="-35242"/>
                              <a:pt x="1644536" y="24009"/>
                              <a:pt x="1891336" y="0"/>
                            </a:cubicBezTo>
                            <a:cubicBezTo>
                              <a:pt x="2138136" y="-24009"/>
                              <a:pt x="2346870" y="29207"/>
                              <a:pt x="2602704" y="0"/>
                            </a:cubicBezTo>
                            <a:cubicBezTo>
                              <a:pt x="2858538" y="-29207"/>
                              <a:pt x="2854596" y="1533"/>
                              <a:pt x="2947096" y="0"/>
                            </a:cubicBezTo>
                            <a:cubicBezTo>
                              <a:pt x="3039596" y="-1533"/>
                              <a:pt x="3448425" y="1374"/>
                              <a:pt x="3585069" y="0"/>
                            </a:cubicBezTo>
                            <a:cubicBezTo>
                              <a:pt x="3721713" y="-1374"/>
                              <a:pt x="4019503" y="67846"/>
                              <a:pt x="4223042" y="0"/>
                            </a:cubicBezTo>
                            <a:cubicBezTo>
                              <a:pt x="4426581" y="-67846"/>
                              <a:pt x="4530883" y="61842"/>
                              <a:pt x="4787619" y="0"/>
                            </a:cubicBezTo>
                            <a:cubicBezTo>
                              <a:pt x="5044355" y="-61842"/>
                              <a:pt x="5005612" y="1174"/>
                              <a:pt x="5205407" y="0"/>
                            </a:cubicBezTo>
                            <a:cubicBezTo>
                              <a:pt x="5405202" y="-1174"/>
                              <a:pt x="5655016" y="23040"/>
                              <a:pt x="5916775" y="0"/>
                            </a:cubicBezTo>
                            <a:cubicBezTo>
                              <a:pt x="6178534" y="-23040"/>
                              <a:pt x="6483548" y="56986"/>
                              <a:pt x="6628143" y="0"/>
                            </a:cubicBezTo>
                            <a:cubicBezTo>
                              <a:pt x="6772738" y="-56986"/>
                              <a:pt x="7141632" y="29463"/>
                              <a:pt x="7339511" y="0"/>
                            </a:cubicBezTo>
                            <a:cubicBezTo>
                              <a:pt x="7387703" y="184920"/>
                              <a:pt x="7318270" y="306610"/>
                              <a:pt x="7339511" y="433653"/>
                            </a:cubicBezTo>
                            <a:cubicBezTo>
                              <a:pt x="7360752" y="560696"/>
                              <a:pt x="7318773" y="681991"/>
                              <a:pt x="7339511" y="854296"/>
                            </a:cubicBezTo>
                            <a:cubicBezTo>
                              <a:pt x="7360249" y="1026601"/>
                              <a:pt x="7307247" y="1096606"/>
                              <a:pt x="7339511" y="1300958"/>
                            </a:cubicBezTo>
                            <a:cubicBezTo>
                              <a:pt x="7187879" y="1359005"/>
                              <a:pt x="7029325" y="1273815"/>
                              <a:pt x="6774933" y="1300958"/>
                            </a:cubicBezTo>
                            <a:cubicBezTo>
                              <a:pt x="6520541" y="1328101"/>
                              <a:pt x="6593407" y="1275620"/>
                              <a:pt x="6430541" y="1300958"/>
                            </a:cubicBezTo>
                            <a:cubicBezTo>
                              <a:pt x="6267675" y="1326296"/>
                              <a:pt x="6008726" y="1282888"/>
                              <a:pt x="5865963" y="1300958"/>
                            </a:cubicBezTo>
                            <a:cubicBezTo>
                              <a:pt x="5723200" y="1319028"/>
                              <a:pt x="5360924" y="1216804"/>
                              <a:pt x="5154595" y="1300958"/>
                            </a:cubicBezTo>
                            <a:cubicBezTo>
                              <a:pt x="4948266" y="1385112"/>
                              <a:pt x="4743246" y="1289352"/>
                              <a:pt x="4516622" y="1300958"/>
                            </a:cubicBezTo>
                            <a:cubicBezTo>
                              <a:pt x="4289998" y="1312564"/>
                              <a:pt x="4300236" y="1254823"/>
                              <a:pt x="4098835" y="1300958"/>
                            </a:cubicBezTo>
                            <a:cubicBezTo>
                              <a:pt x="3897434" y="1347093"/>
                              <a:pt x="3839460" y="1277228"/>
                              <a:pt x="3754442" y="1300958"/>
                            </a:cubicBezTo>
                            <a:cubicBezTo>
                              <a:pt x="3669424" y="1324688"/>
                              <a:pt x="3549962" y="1271389"/>
                              <a:pt x="3410050" y="1300958"/>
                            </a:cubicBezTo>
                            <a:cubicBezTo>
                              <a:pt x="3270138" y="1330527"/>
                              <a:pt x="3205136" y="1260433"/>
                              <a:pt x="3065657" y="1300958"/>
                            </a:cubicBezTo>
                            <a:cubicBezTo>
                              <a:pt x="2926178" y="1341483"/>
                              <a:pt x="2818160" y="1284274"/>
                              <a:pt x="2721265" y="1300958"/>
                            </a:cubicBezTo>
                            <a:cubicBezTo>
                              <a:pt x="2624370" y="1317642"/>
                              <a:pt x="2437981" y="1273956"/>
                              <a:pt x="2303477" y="1300958"/>
                            </a:cubicBezTo>
                            <a:cubicBezTo>
                              <a:pt x="2168973" y="1327960"/>
                              <a:pt x="2073186" y="1296705"/>
                              <a:pt x="1885690" y="1300958"/>
                            </a:cubicBezTo>
                            <a:cubicBezTo>
                              <a:pt x="1698194" y="1305211"/>
                              <a:pt x="1514117" y="1241419"/>
                              <a:pt x="1321112" y="1300958"/>
                            </a:cubicBezTo>
                            <a:cubicBezTo>
                              <a:pt x="1128107" y="1360497"/>
                              <a:pt x="941179" y="1281223"/>
                              <a:pt x="756534" y="1300958"/>
                            </a:cubicBezTo>
                            <a:cubicBezTo>
                              <a:pt x="571889" y="1320693"/>
                              <a:pt x="257978" y="1211975"/>
                              <a:pt x="0" y="1300958"/>
                            </a:cubicBezTo>
                            <a:cubicBezTo>
                              <a:pt x="-34209" y="1114966"/>
                              <a:pt x="51351" y="981302"/>
                              <a:pt x="0" y="841286"/>
                            </a:cubicBezTo>
                            <a:cubicBezTo>
                              <a:pt x="-51351" y="701270"/>
                              <a:pt x="15336" y="608682"/>
                              <a:pt x="0" y="407634"/>
                            </a:cubicBezTo>
                            <a:cubicBezTo>
                              <a:pt x="-15336" y="206586"/>
                              <a:pt x="39387" y="138573"/>
                              <a:pt x="0" y="0"/>
                            </a:cubicBezTo>
                            <a:close/>
                          </a:path>
                          <a:path w="7339511" h="1300958" stroke="0" extrusionOk="0">
                            <a:moveTo>
                              <a:pt x="0" y="0"/>
                            </a:moveTo>
                            <a:cubicBezTo>
                              <a:pt x="153678" y="-43692"/>
                              <a:pt x="294039" y="51399"/>
                              <a:pt x="491183" y="0"/>
                            </a:cubicBezTo>
                            <a:cubicBezTo>
                              <a:pt x="688327" y="-51399"/>
                              <a:pt x="818542" y="23815"/>
                              <a:pt x="908970" y="0"/>
                            </a:cubicBezTo>
                            <a:cubicBezTo>
                              <a:pt x="999398" y="-23815"/>
                              <a:pt x="1354737" y="31920"/>
                              <a:pt x="1620338" y="0"/>
                            </a:cubicBezTo>
                            <a:cubicBezTo>
                              <a:pt x="1885939" y="-31920"/>
                              <a:pt x="1918292" y="26275"/>
                              <a:pt x="2038126" y="0"/>
                            </a:cubicBezTo>
                            <a:cubicBezTo>
                              <a:pt x="2157960" y="-26275"/>
                              <a:pt x="2315281" y="21889"/>
                              <a:pt x="2529308" y="0"/>
                            </a:cubicBezTo>
                            <a:cubicBezTo>
                              <a:pt x="2743335" y="-21889"/>
                              <a:pt x="2876014" y="41409"/>
                              <a:pt x="3020491" y="0"/>
                            </a:cubicBezTo>
                            <a:cubicBezTo>
                              <a:pt x="3164968" y="-41409"/>
                              <a:pt x="3402820" y="59415"/>
                              <a:pt x="3585069" y="0"/>
                            </a:cubicBezTo>
                            <a:cubicBezTo>
                              <a:pt x="3767318" y="-59415"/>
                              <a:pt x="3766888" y="25353"/>
                              <a:pt x="3929461" y="0"/>
                            </a:cubicBezTo>
                            <a:cubicBezTo>
                              <a:pt x="4092034" y="-25353"/>
                              <a:pt x="4110039" y="4237"/>
                              <a:pt x="4273854" y="0"/>
                            </a:cubicBezTo>
                            <a:cubicBezTo>
                              <a:pt x="4437669" y="-4237"/>
                              <a:pt x="4519684" y="6592"/>
                              <a:pt x="4765036" y="0"/>
                            </a:cubicBezTo>
                            <a:cubicBezTo>
                              <a:pt x="5010388" y="-6592"/>
                              <a:pt x="5113782" y="71397"/>
                              <a:pt x="5403009" y="0"/>
                            </a:cubicBezTo>
                            <a:cubicBezTo>
                              <a:pt x="5692236" y="-71397"/>
                              <a:pt x="5820228" y="47980"/>
                              <a:pt x="5967587" y="0"/>
                            </a:cubicBezTo>
                            <a:cubicBezTo>
                              <a:pt x="6114946" y="-47980"/>
                              <a:pt x="6481014" y="43261"/>
                              <a:pt x="6678955" y="0"/>
                            </a:cubicBezTo>
                            <a:cubicBezTo>
                              <a:pt x="6876896" y="-43261"/>
                              <a:pt x="7172050" y="10695"/>
                              <a:pt x="7339511" y="0"/>
                            </a:cubicBezTo>
                            <a:cubicBezTo>
                              <a:pt x="7347868" y="121436"/>
                              <a:pt x="7288362" y="274306"/>
                              <a:pt x="7339511" y="433653"/>
                            </a:cubicBezTo>
                            <a:cubicBezTo>
                              <a:pt x="7390660" y="593000"/>
                              <a:pt x="7314915" y="667635"/>
                              <a:pt x="7339511" y="893324"/>
                            </a:cubicBezTo>
                            <a:cubicBezTo>
                              <a:pt x="7364107" y="1119013"/>
                              <a:pt x="7332151" y="1103949"/>
                              <a:pt x="7339511" y="1300958"/>
                            </a:cubicBezTo>
                            <a:cubicBezTo>
                              <a:pt x="7083000" y="1354946"/>
                              <a:pt x="6900225" y="1262044"/>
                              <a:pt x="6701538" y="1300958"/>
                            </a:cubicBezTo>
                            <a:cubicBezTo>
                              <a:pt x="6502851" y="1339872"/>
                              <a:pt x="6287790" y="1249186"/>
                              <a:pt x="6136960" y="1300958"/>
                            </a:cubicBezTo>
                            <a:cubicBezTo>
                              <a:pt x="5986130" y="1352730"/>
                              <a:pt x="5864000" y="1283764"/>
                              <a:pt x="5792568" y="1300958"/>
                            </a:cubicBezTo>
                            <a:cubicBezTo>
                              <a:pt x="5721136" y="1318152"/>
                              <a:pt x="5520200" y="1279905"/>
                              <a:pt x="5301385" y="1300958"/>
                            </a:cubicBezTo>
                            <a:cubicBezTo>
                              <a:pt x="5082570" y="1322011"/>
                              <a:pt x="5050571" y="1255887"/>
                              <a:pt x="4883598" y="1300958"/>
                            </a:cubicBezTo>
                            <a:cubicBezTo>
                              <a:pt x="4716625" y="1346029"/>
                              <a:pt x="4705048" y="1286447"/>
                              <a:pt x="4539205" y="1300958"/>
                            </a:cubicBezTo>
                            <a:cubicBezTo>
                              <a:pt x="4373362" y="1315469"/>
                              <a:pt x="4260153" y="1281053"/>
                              <a:pt x="4121418" y="1300958"/>
                            </a:cubicBezTo>
                            <a:cubicBezTo>
                              <a:pt x="3982683" y="1320863"/>
                              <a:pt x="3749575" y="1266427"/>
                              <a:pt x="3630235" y="1300958"/>
                            </a:cubicBezTo>
                            <a:cubicBezTo>
                              <a:pt x="3510895" y="1335489"/>
                              <a:pt x="3076317" y="1265198"/>
                              <a:pt x="2918867" y="1300958"/>
                            </a:cubicBezTo>
                            <a:cubicBezTo>
                              <a:pt x="2761417" y="1336718"/>
                              <a:pt x="2707256" y="1284478"/>
                              <a:pt x="2574475" y="1300958"/>
                            </a:cubicBezTo>
                            <a:cubicBezTo>
                              <a:pt x="2441694" y="1317438"/>
                              <a:pt x="2053522" y="1235861"/>
                              <a:pt x="1863107" y="1300958"/>
                            </a:cubicBezTo>
                            <a:cubicBezTo>
                              <a:pt x="1672692" y="1366055"/>
                              <a:pt x="1575235" y="1249245"/>
                              <a:pt x="1371924" y="1300958"/>
                            </a:cubicBezTo>
                            <a:cubicBezTo>
                              <a:pt x="1168613" y="1352671"/>
                              <a:pt x="999473" y="1234982"/>
                              <a:pt x="807346" y="1300958"/>
                            </a:cubicBezTo>
                            <a:cubicBezTo>
                              <a:pt x="615219" y="1366934"/>
                              <a:pt x="401974" y="1212559"/>
                              <a:pt x="0" y="1300958"/>
                            </a:cubicBezTo>
                            <a:cubicBezTo>
                              <a:pt x="-53312" y="1199833"/>
                              <a:pt x="46675" y="1058880"/>
                              <a:pt x="0" y="854296"/>
                            </a:cubicBezTo>
                            <a:cubicBezTo>
                              <a:pt x="-46675" y="649712"/>
                              <a:pt x="12878" y="576457"/>
                              <a:pt x="0" y="446662"/>
                            </a:cubicBezTo>
                            <a:cubicBezTo>
                              <a:pt x="-12878" y="316867"/>
                              <a:pt x="453" y="156179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537A0142-4F97-4140-8ADB-359178B3B3E4}"/>
              </a:ext>
            </a:extLst>
          </p:cNvPr>
          <p:cNvSpPr txBox="1"/>
          <p:nvPr/>
        </p:nvSpPr>
        <p:spPr>
          <a:xfrm>
            <a:off x="4247536" y="4664962"/>
            <a:ext cx="5388077" cy="1058110"/>
          </a:xfrm>
          <a:custGeom>
            <a:avLst/>
            <a:gdLst>
              <a:gd name="connsiteX0" fmla="*/ 0 w 5388077"/>
              <a:gd name="connsiteY0" fmla="*/ 0 h 1058110"/>
              <a:gd name="connsiteX1" fmla="*/ 544794 w 5388077"/>
              <a:gd name="connsiteY1" fmla="*/ 0 h 1058110"/>
              <a:gd name="connsiteX2" fmla="*/ 1251231 w 5388077"/>
              <a:gd name="connsiteY2" fmla="*/ 0 h 1058110"/>
              <a:gd name="connsiteX3" fmla="*/ 1796026 w 5388077"/>
              <a:gd name="connsiteY3" fmla="*/ 0 h 1058110"/>
              <a:gd name="connsiteX4" fmla="*/ 2286939 w 5388077"/>
              <a:gd name="connsiteY4" fmla="*/ 0 h 1058110"/>
              <a:gd name="connsiteX5" fmla="*/ 2723972 w 5388077"/>
              <a:gd name="connsiteY5" fmla="*/ 0 h 1058110"/>
              <a:gd name="connsiteX6" fmla="*/ 3430409 w 5388077"/>
              <a:gd name="connsiteY6" fmla="*/ 0 h 1058110"/>
              <a:gd name="connsiteX7" fmla="*/ 3975203 w 5388077"/>
              <a:gd name="connsiteY7" fmla="*/ 0 h 1058110"/>
              <a:gd name="connsiteX8" fmla="*/ 4573879 w 5388077"/>
              <a:gd name="connsiteY8" fmla="*/ 0 h 1058110"/>
              <a:gd name="connsiteX9" fmla="*/ 5388077 w 5388077"/>
              <a:gd name="connsiteY9" fmla="*/ 0 h 1058110"/>
              <a:gd name="connsiteX10" fmla="*/ 5388077 w 5388077"/>
              <a:gd name="connsiteY10" fmla="*/ 518474 h 1058110"/>
              <a:gd name="connsiteX11" fmla="*/ 5388077 w 5388077"/>
              <a:gd name="connsiteY11" fmla="*/ 1058110 h 1058110"/>
              <a:gd name="connsiteX12" fmla="*/ 4951044 w 5388077"/>
              <a:gd name="connsiteY12" fmla="*/ 1058110 h 1058110"/>
              <a:gd name="connsiteX13" fmla="*/ 4352369 w 5388077"/>
              <a:gd name="connsiteY13" fmla="*/ 1058110 h 1058110"/>
              <a:gd name="connsiteX14" fmla="*/ 3807574 w 5388077"/>
              <a:gd name="connsiteY14" fmla="*/ 1058110 h 1058110"/>
              <a:gd name="connsiteX15" fmla="*/ 3155018 w 5388077"/>
              <a:gd name="connsiteY15" fmla="*/ 1058110 h 1058110"/>
              <a:gd name="connsiteX16" fmla="*/ 2448582 w 5388077"/>
              <a:gd name="connsiteY16" fmla="*/ 1058110 h 1058110"/>
              <a:gd name="connsiteX17" fmla="*/ 1957668 w 5388077"/>
              <a:gd name="connsiteY17" fmla="*/ 1058110 h 1058110"/>
              <a:gd name="connsiteX18" fmla="*/ 1520635 w 5388077"/>
              <a:gd name="connsiteY18" fmla="*/ 1058110 h 1058110"/>
              <a:gd name="connsiteX19" fmla="*/ 814198 w 5388077"/>
              <a:gd name="connsiteY19" fmla="*/ 1058110 h 1058110"/>
              <a:gd name="connsiteX20" fmla="*/ 0 w 5388077"/>
              <a:gd name="connsiteY20" fmla="*/ 1058110 h 1058110"/>
              <a:gd name="connsiteX21" fmla="*/ 0 w 5388077"/>
              <a:gd name="connsiteY21" fmla="*/ 507893 h 1058110"/>
              <a:gd name="connsiteX22" fmla="*/ 0 w 5388077"/>
              <a:gd name="connsiteY22" fmla="*/ 0 h 1058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5388077" h="1058110" fill="none" extrusionOk="0">
                <a:moveTo>
                  <a:pt x="0" y="0"/>
                </a:moveTo>
                <a:cubicBezTo>
                  <a:pt x="150249" y="-22803"/>
                  <a:pt x="283316" y="16337"/>
                  <a:pt x="544794" y="0"/>
                </a:cubicBezTo>
                <a:cubicBezTo>
                  <a:pt x="806272" y="-16337"/>
                  <a:pt x="1106859" y="82350"/>
                  <a:pt x="1251231" y="0"/>
                </a:cubicBezTo>
                <a:cubicBezTo>
                  <a:pt x="1395603" y="-82350"/>
                  <a:pt x="1623761" y="42856"/>
                  <a:pt x="1796026" y="0"/>
                </a:cubicBezTo>
                <a:cubicBezTo>
                  <a:pt x="1968291" y="-42856"/>
                  <a:pt x="2043723" y="8363"/>
                  <a:pt x="2286939" y="0"/>
                </a:cubicBezTo>
                <a:cubicBezTo>
                  <a:pt x="2530155" y="-8363"/>
                  <a:pt x="2523714" y="47124"/>
                  <a:pt x="2723972" y="0"/>
                </a:cubicBezTo>
                <a:cubicBezTo>
                  <a:pt x="2924230" y="-47124"/>
                  <a:pt x="3090246" y="78358"/>
                  <a:pt x="3430409" y="0"/>
                </a:cubicBezTo>
                <a:cubicBezTo>
                  <a:pt x="3770572" y="-78358"/>
                  <a:pt x="3823519" y="48880"/>
                  <a:pt x="3975203" y="0"/>
                </a:cubicBezTo>
                <a:cubicBezTo>
                  <a:pt x="4126887" y="-48880"/>
                  <a:pt x="4283805" y="67590"/>
                  <a:pt x="4573879" y="0"/>
                </a:cubicBezTo>
                <a:cubicBezTo>
                  <a:pt x="4863953" y="-67590"/>
                  <a:pt x="5190597" y="29044"/>
                  <a:pt x="5388077" y="0"/>
                </a:cubicBezTo>
                <a:cubicBezTo>
                  <a:pt x="5444640" y="226481"/>
                  <a:pt x="5345838" y="399578"/>
                  <a:pt x="5388077" y="518474"/>
                </a:cubicBezTo>
                <a:cubicBezTo>
                  <a:pt x="5430316" y="637370"/>
                  <a:pt x="5366946" y="853131"/>
                  <a:pt x="5388077" y="1058110"/>
                </a:cubicBezTo>
                <a:cubicBezTo>
                  <a:pt x="5247254" y="1096474"/>
                  <a:pt x="5086451" y="1018226"/>
                  <a:pt x="4951044" y="1058110"/>
                </a:cubicBezTo>
                <a:cubicBezTo>
                  <a:pt x="4815637" y="1097994"/>
                  <a:pt x="4586781" y="1040106"/>
                  <a:pt x="4352369" y="1058110"/>
                </a:cubicBezTo>
                <a:cubicBezTo>
                  <a:pt x="4117957" y="1076114"/>
                  <a:pt x="3931399" y="1034500"/>
                  <a:pt x="3807574" y="1058110"/>
                </a:cubicBezTo>
                <a:cubicBezTo>
                  <a:pt x="3683749" y="1081720"/>
                  <a:pt x="3346203" y="1020023"/>
                  <a:pt x="3155018" y="1058110"/>
                </a:cubicBezTo>
                <a:cubicBezTo>
                  <a:pt x="2963833" y="1096197"/>
                  <a:pt x="2607843" y="978397"/>
                  <a:pt x="2448582" y="1058110"/>
                </a:cubicBezTo>
                <a:cubicBezTo>
                  <a:pt x="2289321" y="1137823"/>
                  <a:pt x="2118363" y="1036508"/>
                  <a:pt x="1957668" y="1058110"/>
                </a:cubicBezTo>
                <a:cubicBezTo>
                  <a:pt x="1796973" y="1079712"/>
                  <a:pt x="1674901" y="1039558"/>
                  <a:pt x="1520635" y="1058110"/>
                </a:cubicBezTo>
                <a:cubicBezTo>
                  <a:pt x="1366369" y="1076662"/>
                  <a:pt x="1075688" y="1017500"/>
                  <a:pt x="814198" y="1058110"/>
                </a:cubicBezTo>
                <a:cubicBezTo>
                  <a:pt x="552708" y="1098720"/>
                  <a:pt x="361296" y="997403"/>
                  <a:pt x="0" y="1058110"/>
                </a:cubicBezTo>
                <a:cubicBezTo>
                  <a:pt x="-3211" y="893276"/>
                  <a:pt x="57632" y="628102"/>
                  <a:pt x="0" y="507893"/>
                </a:cubicBezTo>
                <a:cubicBezTo>
                  <a:pt x="-57632" y="387684"/>
                  <a:pt x="38177" y="244864"/>
                  <a:pt x="0" y="0"/>
                </a:cubicBezTo>
                <a:close/>
              </a:path>
              <a:path w="5388077" h="1058110" stroke="0" extrusionOk="0">
                <a:moveTo>
                  <a:pt x="0" y="0"/>
                </a:moveTo>
                <a:cubicBezTo>
                  <a:pt x="187965" y="-82296"/>
                  <a:pt x="401831" y="42935"/>
                  <a:pt x="706437" y="0"/>
                </a:cubicBezTo>
                <a:cubicBezTo>
                  <a:pt x="1011043" y="-42935"/>
                  <a:pt x="1141213" y="27208"/>
                  <a:pt x="1305112" y="0"/>
                </a:cubicBezTo>
                <a:cubicBezTo>
                  <a:pt x="1469011" y="-27208"/>
                  <a:pt x="1652675" y="16673"/>
                  <a:pt x="1903787" y="0"/>
                </a:cubicBezTo>
                <a:cubicBezTo>
                  <a:pt x="2154899" y="-16673"/>
                  <a:pt x="2234327" y="47169"/>
                  <a:pt x="2394701" y="0"/>
                </a:cubicBezTo>
                <a:cubicBezTo>
                  <a:pt x="2555075" y="-47169"/>
                  <a:pt x="2672369" y="7356"/>
                  <a:pt x="2885615" y="0"/>
                </a:cubicBezTo>
                <a:cubicBezTo>
                  <a:pt x="3098861" y="-7356"/>
                  <a:pt x="3378983" y="57018"/>
                  <a:pt x="3592051" y="0"/>
                </a:cubicBezTo>
                <a:cubicBezTo>
                  <a:pt x="3805119" y="-57018"/>
                  <a:pt x="3949401" y="64488"/>
                  <a:pt x="4190727" y="0"/>
                </a:cubicBezTo>
                <a:cubicBezTo>
                  <a:pt x="4432053" y="-64488"/>
                  <a:pt x="4537831" y="59174"/>
                  <a:pt x="4735521" y="0"/>
                </a:cubicBezTo>
                <a:cubicBezTo>
                  <a:pt x="4933211" y="-59174"/>
                  <a:pt x="5097449" y="70181"/>
                  <a:pt x="5388077" y="0"/>
                </a:cubicBezTo>
                <a:cubicBezTo>
                  <a:pt x="5399320" y="119145"/>
                  <a:pt x="5364572" y="343732"/>
                  <a:pt x="5388077" y="497312"/>
                </a:cubicBezTo>
                <a:cubicBezTo>
                  <a:pt x="5411582" y="650892"/>
                  <a:pt x="5364890" y="846714"/>
                  <a:pt x="5388077" y="1058110"/>
                </a:cubicBezTo>
                <a:cubicBezTo>
                  <a:pt x="5204318" y="1102050"/>
                  <a:pt x="4965054" y="1033465"/>
                  <a:pt x="4681640" y="1058110"/>
                </a:cubicBezTo>
                <a:cubicBezTo>
                  <a:pt x="4398226" y="1082755"/>
                  <a:pt x="4294756" y="1026378"/>
                  <a:pt x="4190727" y="1058110"/>
                </a:cubicBezTo>
                <a:cubicBezTo>
                  <a:pt x="4086698" y="1089842"/>
                  <a:pt x="3797059" y="1019140"/>
                  <a:pt x="3592051" y="1058110"/>
                </a:cubicBezTo>
                <a:cubicBezTo>
                  <a:pt x="3387043" y="1097080"/>
                  <a:pt x="3340319" y="1057342"/>
                  <a:pt x="3155018" y="1058110"/>
                </a:cubicBezTo>
                <a:cubicBezTo>
                  <a:pt x="2969717" y="1058878"/>
                  <a:pt x="2695612" y="1023052"/>
                  <a:pt x="2556343" y="1058110"/>
                </a:cubicBezTo>
                <a:cubicBezTo>
                  <a:pt x="2417075" y="1093168"/>
                  <a:pt x="2249539" y="1052203"/>
                  <a:pt x="2119310" y="1058110"/>
                </a:cubicBezTo>
                <a:cubicBezTo>
                  <a:pt x="1989081" y="1064017"/>
                  <a:pt x="1845043" y="1036811"/>
                  <a:pt x="1682277" y="1058110"/>
                </a:cubicBezTo>
                <a:cubicBezTo>
                  <a:pt x="1519511" y="1079409"/>
                  <a:pt x="1181265" y="1030277"/>
                  <a:pt x="975841" y="1058110"/>
                </a:cubicBezTo>
                <a:cubicBezTo>
                  <a:pt x="770417" y="1085943"/>
                  <a:pt x="346452" y="952639"/>
                  <a:pt x="0" y="1058110"/>
                </a:cubicBezTo>
                <a:cubicBezTo>
                  <a:pt x="-30118" y="885055"/>
                  <a:pt x="12658" y="623496"/>
                  <a:pt x="0" y="507893"/>
                </a:cubicBezTo>
                <a:cubicBezTo>
                  <a:pt x="-12658" y="392290"/>
                  <a:pt x="899" y="159727"/>
                  <a:pt x="0" y="0"/>
                </a:cubicBezTo>
                <a:close/>
              </a:path>
            </a:pathLst>
          </a:custGeom>
          <a:ln>
            <a:prstDash val="dash"/>
            <a:extLst>
              <a:ext uri="{C807C97D-BFC1-408E-A445-0C87EB9F89A2}">
                <ask:lineSketchStyleProps xmlns:ask="http://schemas.microsoft.com/office/drawing/2018/sketchyshapes" sd="66105824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For nearly constant patches, 	this will be near 0.</a:t>
            </a:r>
          </a:p>
          <a:p>
            <a:pPr>
              <a:lnSpc>
                <a:spcPct val="120000"/>
              </a:lnSpc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For very distinctive patches, 	this will be larger.</a:t>
            </a:r>
          </a:p>
          <a:p>
            <a:pPr>
              <a:lnSpc>
                <a:spcPct val="120000"/>
              </a:lnSpc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Hence... we want patches where E(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Arial" panose="020B0604020202020204" pitchFamily="34" charset="0"/>
              </a:rPr>
              <a:t>u,v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) is LARGE.</a:t>
            </a:r>
            <a:endParaRPr lang="id-ID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71996D-0CDD-4532-8533-EE6DAC2800D4}"/>
              </a:ext>
            </a:extLst>
          </p:cNvPr>
          <p:cNvSpPr txBox="1"/>
          <p:nvPr/>
        </p:nvSpPr>
        <p:spPr>
          <a:xfrm>
            <a:off x="5875505" y="3294272"/>
            <a:ext cx="3200400" cy="684341"/>
          </a:xfrm>
          <a:custGeom>
            <a:avLst/>
            <a:gdLst>
              <a:gd name="connsiteX0" fmla="*/ 0 w 3200400"/>
              <a:gd name="connsiteY0" fmla="*/ 230794 h 684341"/>
              <a:gd name="connsiteX1" fmla="*/ 230794 w 3200400"/>
              <a:gd name="connsiteY1" fmla="*/ 0 h 684341"/>
              <a:gd name="connsiteX2" fmla="*/ 915497 w 3200400"/>
              <a:gd name="connsiteY2" fmla="*/ 0 h 684341"/>
              <a:gd name="connsiteX3" fmla="*/ 1572812 w 3200400"/>
              <a:gd name="connsiteY3" fmla="*/ 0 h 684341"/>
              <a:gd name="connsiteX4" fmla="*/ 2202739 w 3200400"/>
              <a:gd name="connsiteY4" fmla="*/ 0 h 684341"/>
              <a:gd name="connsiteX5" fmla="*/ 2969606 w 3200400"/>
              <a:gd name="connsiteY5" fmla="*/ 0 h 684341"/>
              <a:gd name="connsiteX6" fmla="*/ 3200400 w 3200400"/>
              <a:gd name="connsiteY6" fmla="*/ 230794 h 684341"/>
              <a:gd name="connsiteX7" fmla="*/ 3200400 w 3200400"/>
              <a:gd name="connsiteY7" fmla="*/ 453547 h 684341"/>
              <a:gd name="connsiteX8" fmla="*/ 2969606 w 3200400"/>
              <a:gd name="connsiteY8" fmla="*/ 684341 h 684341"/>
              <a:gd name="connsiteX9" fmla="*/ 2257515 w 3200400"/>
              <a:gd name="connsiteY9" fmla="*/ 684341 h 684341"/>
              <a:gd name="connsiteX10" fmla="*/ 1545424 w 3200400"/>
              <a:gd name="connsiteY10" fmla="*/ 684341 h 684341"/>
              <a:gd name="connsiteX11" fmla="*/ 888109 w 3200400"/>
              <a:gd name="connsiteY11" fmla="*/ 684341 h 684341"/>
              <a:gd name="connsiteX12" fmla="*/ 230794 w 3200400"/>
              <a:gd name="connsiteY12" fmla="*/ 684341 h 684341"/>
              <a:gd name="connsiteX13" fmla="*/ 0 w 3200400"/>
              <a:gd name="connsiteY13" fmla="*/ 453547 h 684341"/>
              <a:gd name="connsiteX14" fmla="*/ 0 w 3200400"/>
              <a:gd name="connsiteY14" fmla="*/ 230794 h 68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200400" h="684341" fill="none" extrusionOk="0">
                <a:moveTo>
                  <a:pt x="0" y="230794"/>
                </a:moveTo>
                <a:cubicBezTo>
                  <a:pt x="4888" y="107987"/>
                  <a:pt x="109589" y="-11440"/>
                  <a:pt x="230794" y="0"/>
                </a:cubicBezTo>
                <a:cubicBezTo>
                  <a:pt x="511515" y="3530"/>
                  <a:pt x="650092" y="2709"/>
                  <a:pt x="915497" y="0"/>
                </a:cubicBezTo>
                <a:cubicBezTo>
                  <a:pt x="1180902" y="-2709"/>
                  <a:pt x="1348970" y="3109"/>
                  <a:pt x="1572812" y="0"/>
                </a:cubicBezTo>
                <a:cubicBezTo>
                  <a:pt x="1796654" y="-3109"/>
                  <a:pt x="1889698" y="15965"/>
                  <a:pt x="2202739" y="0"/>
                </a:cubicBezTo>
                <a:cubicBezTo>
                  <a:pt x="2515780" y="-15965"/>
                  <a:pt x="2749243" y="-38264"/>
                  <a:pt x="2969606" y="0"/>
                </a:cubicBezTo>
                <a:cubicBezTo>
                  <a:pt x="3095980" y="22795"/>
                  <a:pt x="3217564" y="93463"/>
                  <a:pt x="3200400" y="230794"/>
                </a:cubicBezTo>
                <a:cubicBezTo>
                  <a:pt x="3197441" y="307870"/>
                  <a:pt x="3194514" y="355830"/>
                  <a:pt x="3200400" y="453547"/>
                </a:cubicBezTo>
                <a:cubicBezTo>
                  <a:pt x="3207558" y="586064"/>
                  <a:pt x="3086486" y="701451"/>
                  <a:pt x="2969606" y="684341"/>
                </a:cubicBezTo>
                <a:cubicBezTo>
                  <a:pt x="2768885" y="674166"/>
                  <a:pt x="2460022" y="651409"/>
                  <a:pt x="2257515" y="684341"/>
                </a:cubicBezTo>
                <a:cubicBezTo>
                  <a:pt x="2055008" y="717273"/>
                  <a:pt x="1860525" y="701514"/>
                  <a:pt x="1545424" y="684341"/>
                </a:cubicBezTo>
                <a:cubicBezTo>
                  <a:pt x="1230323" y="667168"/>
                  <a:pt x="1054314" y="654549"/>
                  <a:pt x="888109" y="684341"/>
                </a:cubicBezTo>
                <a:cubicBezTo>
                  <a:pt x="721905" y="714133"/>
                  <a:pt x="466094" y="658724"/>
                  <a:pt x="230794" y="684341"/>
                </a:cubicBezTo>
                <a:cubicBezTo>
                  <a:pt x="119232" y="674814"/>
                  <a:pt x="-6959" y="557043"/>
                  <a:pt x="0" y="453547"/>
                </a:cubicBezTo>
                <a:cubicBezTo>
                  <a:pt x="-9386" y="404383"/>
                  <a:pt x="-9459" y="303286"/>
                  <a:pt x="0" y="230794"/>
                </a:cubicBezTo>
                <a:close/>
              </a:path>
              <a:path w="3200400" h="684341" stroke="0" extrusionOk="0">
                <a:moveTo>
                  <a:pt x="0" y="230794"/>
                </a:moveTo>
                <a:cubicBezTo>
                  <a:pt x="2653" y="111462"/>
                  <a:pt x="107218" y="24704"/>
                  <a:pt x="230794" y="0"/>
                </a:cubicBezTo>
                <a:cubicBezTo>
                  <a:pt x="445270" y="-2801"/>
                  <a:pt x="651838" y="4138"/>
                  <a:pt x="860721" y="0"/>
                </a:cubicBezTo>
                <a:cubicBezTo>
                  <a:pt x="1069604" y="-4138"/>
                  <a:pt x="1361401" y="18722"/>
                  <a:pt x="1490648" y="0"/>
                </a:cubicBezTo>
                <a:cubicBezTo>
                  <a:pt x="1619895" y="-18722"/>
                  <a:pt x="1930601" y="-26695"/>
                  <a:pt x="2147962" y="0"/>
                </a:cubicBezTo>
                <a:cubicBezTo>
                  <a:pt x="2365323" y="26695"/>
                  <a:pt x="2586506" y="39811"/>
                  <a:pt x="2969606" y="0"/>
                </a:cubicBezTo>
                <a:cubicBezTo>
                  <a:pt x="3122486" y="1006"/>
                  <a:pt x="3182363" y="99222"/>
                  <a:pt x="3200400" y="230794"/>
                </a:cubicBezTo>
                <a:cubicBezTo>
                  <a:pt x="3206551" y="286536"/>
                  <a:pt x="3190950" y="367845"/>
                  <a:pt x="3200400" y="453547"/>
                </a:cubicBezTo>
                <a:cubicBezTo>
                  <a:pt x="3197199" y="591362"/>
                  <a:pt x="3071972" y="665537"/>
                  <a:pt x="2969606" y="684341"/>
                </a:cubicBezTo>
                <a:cubicBezTo>
                  <a:pt x="2772594" y="716504"/>
                  <a:pt x="2564011" y="697173"/>
                  <a:pt x="2230127" y="684341"/>
                </a:cubicBezTo>
                <a:cubicBezTo>
                  <a:pt x="1896243" y="671509"/>
                  <a:pt x="1775493" y="718754"/>
                  <a:pt x="1518036" y="684341"/>
                </a:cubicBezTo>
                <a:cubicBezTo>
                  <a:pt x="1260579" y="649928"/>
                  <a:pt x="1119989" y="713068"/>
                  <a:pt x="888109" y="684341"/>
                </a:cubicBezTo>
                <a:cubicBezTo>
                  <a:pt x="656229" y="655614"/>
                  <a:pt x="521450" y="705727"/>
                  <a:pt x="230794" y="684341"/>
                </a:cubicBezTo>
                <a:cubicBezTo>
                  <a:pt x="102686" y="692227"/>
                  <a:pt x="27904" y="568400"/>
                  <a:pt x="0" y="453547"/>
                </a:cubicBezTo>
                <a:cubicBezTo>
                  <a:pt x="-10066" y="406412"/>
                  <a:pt x="-6502" y="277896"/>
                  <a:pt x="0" y="230794"/>
                </a:cubicBezTo>
                <a:close/>
              </a:path>
            </a:pathLst>
          </a:custGeom>
          <a:solidFill>
            <a:schemeClr val="accent3">
              <a:alpha val="10000"/>
            </a:schemeClr>
          </a:solidFill>
          <a:ln w="19050">
            <a:solidFill>
              <a:srgbClr val="C00000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96746124">
                  <a:prstGeom prst="roundRect">
                    <a:avLst>
                      <a:gd name="adj" fmla="val 33725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noAutofit/>
          </a:bodyPr>
          <a:lstStyle/>
          <a:p>
            <a:pPr algn="ctr"/>
            <a:endParaRPr lang="id-ID" dirty="0"/>
          </a:p>
        </p:txBody>
      </p:sp>
      <p:cxnSp>
        <p:nvCxnSpPr>
          <p:cNvPr id="10" name="Straight Arrow Connector 17">
            <a:extLst>
              <a:ext uri="{FF2B5EF4-FFF2-40B4-BE49-F238E27FC236}">
                <a16:creationId xmlns:a16="http://schemas.microsoft.com/office/drawing/2014/main" id="{EF1B6A29-A1C3-4D54-95B5-8FF1E19CA86E}"/>
              </a:ext>
            </a:extLst>
          </p:cNvPr>
          <p:cNvCxnSpPr>
            <a:cxnSpLocks/>
            <a:stCxn id="17" idx="0"/>
            <a:endCxn id="9" idx="2"/>
          </p:cNvCxnSpPr>
          <p:nvPr/>
        </p:nvCxnSpPr>
        <p:spPr>
          <a:xfrm rot="5400000" flipH="1" flipV="1">
            <a:off x="6865466" y="4054723"/>
            <a:ext cx="686349" cy="534130"/>
          </a:xfrm>
          <a:prstGeom prst="curvedConnector3">
            <a:avLst>
              <a:gd name="adj1" fmla="val 50000"/>
            </a:avLst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762345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7A8083-AB2D-4AD6-8F90-B200B5A8CC7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48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8F7B54-4327-4788-89DF-A29D1927982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2231BAC2-22EB-487D-942B-314B27B07DE2}"/>
                  </a:ext>
                </a:extLst>
              </p:cNvPr>
              <p:cNvSpPr>
                <a:spLocks noGrp="1"/>
              </p:cNvSpPr>
              <p:nvPr>
                <p:ph sz="quarter" idx="14"/>
              </p:nvPr>
            </p:nvSpPr>
            <p:spPr>
              <a:xfrm>
                <a:off x="487680" y="2009550"/>
                <a:ext cx="11281533" cy="4025490"/>
              </a:xfrm>
            </p:spPr>
            <p:txBody>
              <a:bodyPr/>
              <a:lstStyle/>
              <a:p>
                <a:r>
                  <a:rPr lang="en-US" sz="2000" dirty="0"/>
                  <a:t>Sum of squared differences between image window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sz="2000" dirty="0"/>
                  <a:t> and image shifted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en-US" sz="2000" dirty="0"/>
                  <a:t>.</a:t>
                </a:r>
                <a:endParaRPr lang="id-ID" sz="2000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2231BAC2-22EB-487D-942B-314B27B07DE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xfrm>
                <a:off x="487680" y="2009550"/>
                <a:ext cx="11281533" cy="4025490"/>
              </a:xfrm>
              <a:blipFill>
                <a:blip r:embed="rId2"/>
                <a:stretch>
                  <a:fillRect t="-606"/>
                </a:stretch>
              </a:blipFill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itle 6">
            <a:extLst>
              <a:ext uri="{FF2B5EF4-FFF2-40B4-BE49-F238E27FC236}">
                <a16:creationId xmlns:a16="http://schemas.microsoft.com/office/drawing/2014/main" id="{FF36D6EA-17EE-444C-BDF4-E186B6448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Corner Detection by Auto-correlation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11A698CC-2263-4A0A-AB3F-68B203743DEC}"/>
                  </a:ext>
                </a:extLst>
              </p:cNvPr>
              <p:cNvSpPr/>
              <p:nvPr/>
            </p:nvSpPr>
            <p:spPr>
              <a:xfrm>
                <a:off x="2987468" y="2532946"/>
                <a:ext cx="6100648" cy="998853"/>
              </a:xfrm>
              <a:custGeom>
                <a:avLst/>
                <a:gdLst>
                  <a:gd name="connsiteX0" fmla="*/ 0 w 6100648"/>
                  <a:gd name="connsiteY0" fmla="*/ 0 h 998853"/>
                  <a:gd name="connsiteX1" fmla="*/ 432591 w 6100648"/>
                  <a:gd name="connsiteY1" fmla="*/ 0 h 998853"/>
                  <a:gd name="connsiteX2" fmla="*/ 1048202 w 6100648"/>
                  <a:gd name="connsiteY2" fmla="*/ 0 h 998853"/>
                  <a:gd name="connsiteX3" fmla="*/ 1663813 w 6100648"/>
                  <a:gd name="connsiteY3" fmla="*/ 0 h 998853"/>
                  <a:gd name="connsiteX4" fmla="*/ 2096404 w 6100648"/>
                  <a:gd name="connsiteY4" fmla="*/ 0 h 998853"/>
                  <a:gd name="connsiteX5" fmla="*/ 2528996 w 6100648"/>
                  <a:gd name="connsiteY5" fmla="*/ 0 h 998853"/>
                  <a:gd name="connsiteX6" fmla="*/ 3205613 w 6100648"/>
                  <a:gd name="connsiteY6" fmla="*/ 0 h 998853"/>
                  <a:gd name="connsiteX7" fmla="*/ 3882231 w 6100648"/>
                  <a:gd name="connsiteY7" fmla="*/ 0 h 998853"/>
                  <a:gd name="connsiteX8" fmla="*/ 4253815 w 6100648"/>
                  <a:gd name="connsiteY8" fmla="*/ 0 h 998853"/>
                  <a:gd name="connsiteX9" fmla="*/ 4686407 w 6100648"/>
                  <a:gd name="connsiteY9" fmla="*/ 0 h 998853"/>
                  <a:gd name="connsiteX10" fmla="*/ 5241011 w 6100648"/>
                  <a:gd name="connsiteY10" fmla="*/ 0 h 998853"/>
                  <a:gd name="connsiteX11" fmla="*/ 6100648 w 6100648"/>
                  <a:gd name="connsiteY11" fmla="*/ 0 h 998853"/>
                  <a:gd name="connsiteX12" fmla="*/ 6100648 w 6100648"/>
                  <a:gd name="connsiteY12" fmla="*/ 469461 h 998853"/>
                  <a:gd name="connsiteX13" fmla="*/ 6100648 w 6100648"/>
                  <a:gd name="connsiteY13" fmla="*/ 998853 h 998853"/>
                  <a:gd name="connsiteX14" fmla="*/ 5729063 w 6100648"/>
                  <a:gd name="connsiteY14" fmla="*/ 998853 h 998853"/>
                  <a:gd name="connsiteX15" fmla="*/ 5174459 w 6100648"/>
                  <a:gd name="connsiteY15" fmla="*/ 998853 h 998853"/>
                  <a:gd name="connsiteX16" fmla="*/ 4741867 w 6100648"/>
                  <a:gd name="connsiteY16" fmla="*/ 998853 h 998853"/>
                  <a:gd name="connsiteX17" fmla="*/ 4126256 w 6100648"/>
                  <a:gd name="connsiteY17" fmla="*/ 998853 h 998853"/>
                  <a:gd name="connsiteX18" fmla="*/ 3693665 w 6100648"/>
                  <a:gd name="connsiteY18" fmla="*/ 998853 h 998853"/>
                  <a:gd name="connsiteX19" fmla="*/ 3017048 w 6100648"/>
                  <a:gd name="connsiteY19" fmla="*/ 998853 h 998853"/>
                  <a:gd name="connsiteX20" fmla="*/ 2584456 w 6100648"/>
                  <a:gd name="connsiteY20" fmla="*/ 998853 h 998853"/>
                  <a:gd name="connsiteX21" fmla="*/ 1907839 w 6100648"/>
                  <a:gd name="connsiteY21" fmla="*/ 998853 h 998853"/>
                  <a:gd name="connsiteX22" fmla="*/ 1353235 w 6100648"/>
                  <a:gd name="connsiteY22" fmla="*/ 998853 h 998853"/>
                  <a:gd name="connsiteX23" fmla="*/ 737624 w 6100648"/>
                  <a:gd name="connsiteY23" fmla="*/ 998853 h 998853"/>
                  <a:gd name="connsiteX24" fmla="*/ 0 w 6100648"/>
                  <a:gd name="connsiteY24" fmla="*/ 998853 h 998853"/>
                  <a:gd name="connsiteX25" fmla="*/ 0 w 6100648"/>
                  <a:gd name="connsiteY25" fmla="*/ 499427 h 998853"/>
                  <a:gd name="connsiteX26" fmla="*/ 0 w 6100648"/>
                  <a:gd name="connsiteY26" fmla="*/ 0 h 9988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6100648" h="998853" fill="none" extrusionOk="0">
                    <a:moveTo>
                      <a:pt x="0" y="0"/>
                    </a:moveTo>
                    <a:cubicBezTo>
                      <a:pt x="180853" y="-20581"/>
                      <a:pt x="241233" y="28362"/>
                      <a:pt x="432591" y="0"/>
                    </a:cubicBezTo>
                    <a:cubicBezTo>
                      <a:pt x="623949" y="-28362"/>
                      <a:pt x="913264" y="20963"/>
                      <a:pt x="1048202" y="0"/>
                    </a:cubicBezTo>
                    <a:cubicBezTo>
                      <a:pt x="1183140" y="-20963"/>
                      <a:pt x="1477984" y="48844"/>
                      <a:pt x="1663813" y="0"/>
                    </a:cubicBezTo>
                    <a:cubicBezTo>
                      <a:pt x="1849642" y="-48844"/>
                      <a:pt x="1925259" y="8891"/>
                      <a:pt x="2096404" y="0"/>
                    </a:cubicBezTo>
                    <a:cubicBezTo>
                      <a:pt x="2267549" y="-8891"/>
                      <a:pt x="2413586" y="6583"/>
                      <a:pt x="2528996" y="0"/>
                    </a:cubicBezTo>
                    <a:cubicBezTo>
                      <a:pt x="2644406" y="-6583"/>
                      <a:pt x="3024579" y="45136"/>
                      <a:pt x="3205613" y="0"/>
                    </a:cubicBezTo>
                    <a:cubicBezTo>
                      <a:pt x="3386647" y="-45136"/>
                      <a:pt x="3621164" y="48316"/>
                      <a:pt x="3882231" y="0"/>
                    </a:cubicBezTo>
                    <a:cubicBezTo>
                      <a:pt x="4143298" y="-48316"/>
                      <a:pt x="4101677" y="20084"/>
                      <a:pt x="4253815" y="0"/>
                    </a:cubicBezTo>
                    <a:cubicBezTo>
                      <a:pt x="4405953" y="-20084"/>
                      <a:pt x="4567696" y="24463"/>
                      <a:pt x="4686407" y="0"/>
                    </a:cubicBezTo>
                    <a:cubicBezTo>
                      <a:pt x="4805118" y="-24463"/>
                      <a:pt x="5070058" y="50691"/>
                      <a:pt x="5241011" y="0"/>
                    </a:cubicBezTo>
                    <a:cubicBezTo>
                      <a:pt x="5411964" y="-50691"/>
                      <a:pt x="5856588" y="28191"/>
                      <a:pt x="6100648" y="0"/>
                    </a:cubicBezTo>
                    <a:cubicBezTo>
                      <a:pt x="6136103" y="218774"/>
                      <a:pt x="6071331" y="273146"/>
                      <a:pt x="6100648" y="469461"/>
                    </a:cubicBezTo>
                    <a:cubicBezTo>
                      <a:pt x="6129965" y="665776"/>
                      <a:pt x="6052021" y="781971"/>
                      <a:pt x="6100648" y="998853"/>
                    </a:cubicBezTo>
                    <a:cubicBezTo>
                      <a:pt x="5927135" y="1017637"/>
                      <a:pt x="5850163" y="970966"/>
                      <a:pt x="5729063" y="998853"/>
                    </a:cubicBezTo>
                    <a:cubicBezTo>
                      <a:pt x="5607963" y="1026740"/>
                      <a:pt x="5344701" y="984127"/>
                      <a:pt x="5174459" y="998853"/>
                    </a:cubicBezTo>
                    <a:cubicBezTo>
                      <a:pt x="5004217" y="1013579"/>
                      <a:pt x="4888930" y="986902"/>
                      <a:pt x="4741867" y="998853"/>
                    </a:cubicBezTo>
                    <a:cubicBezTo>
                      <a:pt x="4594804" y="1010804"/>
                      <a:pt x="4416143" y="971742"/>
                      <a:pt x="4126256" y="998853"/>
                    </a:cubicBezTo>
                    <a:cubicBezTo>
                      <a:pt x="3836369" y="1025964"/>
                      <a:pt x="3808717" y="962513"/>
                      <a:pt x="3693665" y="998853"/>
                    </a:cubicBezTo>
                    <a:cubicBezTo>
                      <a:pt x="3578613" y="1035193"/>
                      <a:pt x="3245715" y="963260"/>
                      <a:pt x="3017048" y="998853"/>
                    </a:cubicBezTo>
                    <a:cubicBezTo>
                      <a:pt x="2788381" y="1034446"/>
                      <a:pt x="2744481" y="980747"/>
                      <a:pt x="2584456" y="998853"/>
                    </a:cubicBezTo>
                    <a:cubicBezTo>
                      <a:pt x="2424431" y="1016959"/>
                      <a:pt x="2245226" y="966124"/>
                      <a:pt x="1907839" y="998853"/>
                    </a:cubicBezTo>
                    <a:cubicBezTo>
                      <a:pt x="1570452" y="1031582"/>
                      <a:pt x="1558888" y="995962"/>
                      <a:pt x="1353235" y="998853"/>
                    </a:cubicBezTo>
                    <a:cubicBezTo>
                      <a:pt x="1147582" y="1001744"/>
                      <a:pt x="991856" y="975006"/>
                      <a:pt x="737624" y="998853"/>
                    </a:cubicBezTo>
                    <a:cubicBezTo>
                      <a:pt x="483392" y="1022700"/>
                      <a:pt x="197867" y="985257"/>
                      <a:pt x="0" y="998853"/>
                    </a:cubicBezTo>
                    <a:cubicBezTo>
                      <a:pt x="-42262" y="765584"/>
                      <a:pt x="43494" y="701669"/>
                      <a:pt x="0" y="499427"/>
                    </a:cubicBezTo>
                    <a:cubicBezTo>
                      <a:pt x="-43494" y="297185"/>
                      <a:pt x="18594" y="224503"/>
                      <a:pt x="0" y="0"/>
                    </a:cubicBezTo>
                    <a:close/>
                  </a:path>
                  <a:path w="6100648" h="998853" stroke="0" extrusionOk="0">
                    <a:moveTo>
                      <a:pt x="0" y="0"/>
                    </a:moveTo>
                    <a:cubicBezTo>
                      <a:pt x="151914" y="-55649"/>
                      <a:pt x="301371" y="30795"/>
                      <a:pt x="493598" y="0"/>
                    </a:cubicBezTo>
                    <a:cubicBezTo>
                      <a:pt x="685825" y="-30795"/>
                      <a:pt x="783681" y="34447"/>
                      <a:pt x="926189" y="0"/>
                    </a:cubicBezTo>
                    <a:cubicBezTo>
                      <a:pt x="1068697" y="-34447"/>
                      <a:pt x="1417304" y="32909"/>
                      <a:pt x="1602807" y="0"/>
                    </a:cubicBezTo>
                    <a:cubicBezTo>
                      <a:pt x="1788310" y="-32909"/>
                      <a:pt x="1913779" y="32500"/>
                      <a:pt x="2035398" y="0"/>
                    </a:cubicBezTo>
                    <a:cubicBezTo>
                      <a:pt x="2157017" y="-32500"/>
                      <a:pt x="2334173" y="7819"/>
                      <a:pt x="2528996" y="0"/>
                    </a:cubicBezTo>
                    <a:cubicBezTo>
                      <a:pt x="2723819" y="-7819"/>
                      <a:pt x="2881266" y="13750"/>
                      <a:pt x="3022594" y="0"/>
                    </a:cubicBezTo>
                    <a:cubicBezTo>
                      <a:pt x="3163922" y="-13750"/>
                      <a:pt x="3428121" y="17098"/>
                      <a:pt x="3577198" y="0"/>
                    </a:cubicBezTo>
                    <a:cubicBezTo>
                      <a:pt x="3726275" y="-17098"/>
                      <a:pt x="3858911" y="13727"/>
                      <a:pt x="3948783" y="0"/>
                    </a:cubicBezTo>
                    <a:cubicBezTo>
                      <a:pt x="4038656" y="-13727"/>
                      <a:pt x="4231321" y="29213"/>
                      <a:pt x="4320368" y="0"/>
                    </a:cubicBezTo>
                    <a:cubicBezTo>
                      <a:pt x="4409415" y="-29213"/>
                      <a:pt x="4636097" y="57608"/>
                      <a:pt x="4813966" y="0"/>
                    </a:cubicBezTo>
                    <a:cubicBezTo>
                      <a:pt x="4991835" y="-57608"/>
                      <a:pt x="5193016" y="53941"/>
                      <a:pt x="5429577" y="0"/>
                    </a:cubicBezTo>
                    <a:cubicBezTo>
                      <a:pt x="5666138" y="-53941"/>
                      <a:pt x="5958106" y="50788"/>
                      <a:pt x="6100648" y="0"/>
                    </a:cubicBezTo>
                    <a:cubicBezTo>
                      <a:pt x="6106827" y="120263"/>
                      <a:pt x="6075949" y="381224"/>
                      <a:pt x="6100648" y="519404"/>
                    </a:cubicBezTo>
                    <a:cubicBezTo>
                      <a:pt x="6125347" y="657584"/>
                      <a:pt x="6046601" y="789320"/>
                      <a:pt x="6100648" y="998853"/>
                    </a:cubicBezTo>
                    <a:cubicBezTo>
                      <a:pt x="5967544" y="1027619"/>
                      <a:pt x="5853760" y="972424"/>
                      <a:pt x="5729063" y="998853"/>
                    </a:cubicBezTo>
                    <a:cubicBezTo>
                      <a:pt x="5604367" y="1025282"/>
                      <a:pt x="5254828" y="974530"/>
                      <a:pt x="5113452" y="998853"/>
                    </a:cubicBezTo>
                    <a:cubicBezTo>
                      <a:pt x="4972076" y="1023176"/>
                      <a:pt x="4652611" y="982774"/>
                      <a:pt x="4436835" y="998853"/>
                    </a:cubicBezTo>
                    <a:cubicBezTo>
                      <a:pt x="4221059" y="1014932"/>
                      <a:pt x="4051667" y="956596"/>
                      <a:pt x="3882231" y="998853"/>
                    </a:cubicBezTo>
                    <a:cubicBezTo>
                      <a:pt x="3712795" y="1041110"/>
                      <a:pt x="3550581" y="990443"/>
                      <a:pt x="3327626" y="998853"/>
                    </a:cubicBezTo>
                    <a:cubicBezTo>
                      <a:pt x="3104671" y="1007263"/>
                      <a:pt x="3043967" y="966509"/>
                      <a:pt x="2956041" y="998853"/>
                    </a:cubicBezTo>
                    <a:cubicBezTo>
                      <a:pt x="2868115" y="1031197"/>
                      <a:pt x="2677360" y="971074"/>
                      <a:pt x="2462443" y="998853"/>
                    </a:cubicBezTo>
                    <a:cubicBezTo>
                      <a:pt x="2247526" y="1026632"/>
                      <a:pt x="2117443" y="956392"/>
                      <a:pt x="2029852" y="998853"/>
                    </a:cubicBezTo>
                    <a:cubicBezTo>
                      <a:pt x="1942261" y="1041314"/>
                      <a:pt x="1828485" y="972339"/>
                      <a:pt x="1658267" y="998853"/>
                    </a:cubicBezTo>
                    <a:cubicBezTo>
                      <a:pt x="1488050" y="1025367"/>
                      <a:pt x="1347136" y="955812"/>
                      <a:pt x="1225676" y="998853"/>
                    </a:cubicBezTo>
                    <a:cubicBezTo>
                      <a:pt x="1104216" y="1041894"/>
                      <a:pt x="865057" y="941893"/>
                      <a:pt x="732078" y="998853"/>
                    </a:cubicBezTo>
                    <a:cubicBezTo>
                      <a:pt x="599099" y="1055813"/>
                      <a:pt x="324428" y="915216"/>
                      <a:pt x="0" y="998853"/>
                    </a:cubicBezTo>
                    <a:cubicBezTo>
                      <a:pt x="-55693" y="776449"/>
                      <a:pt x="29886" y="709578"/>
                      <a:pt x="0" y="529392"/>
                    </a:cubicBezTo>
                    <a:cubicBezTo>
                      <a:pt x="-29886" y="349206"/>
                      <a:pt x="40273" y="200021"/>
                      <a:pt x="0" y="0"/>
                    </a:cubicBezTo>
                    <a:close/>
                  </a:path>
                </a:pathLst>
              </a:custGeom>
              <a:ln>
                <a:extLst>
                  <a:ext uri="{C807C97D-BFC1-408E-A445-0C87EB9F89A2}">
                    <ask:lineSketchStyleProps xmlns:ask="http://schemas.microsoft.com/office/drawing/2018/sketchyshapes" sd="920769958">
                      <a:prstGeom prst="rect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anchor="ctr" anchorCtr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  <m:sup/>
                        <m:e>
                          <m:r>
                            <a:rPr lang="en-US" sz="20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  <m:d>
                            <m:dPr>
                              <m:ctrlPr>
                                <a:rPr lang="en-US" sz="20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0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</m:d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11A698CC-2263-4A0A-AB3F-68B203743D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7468" y="2532946"/>
                <a:ext cx="6100648" cy="99885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extLst>
                  <a:ext uri="{C807C97D-BFC1-408E-A445-0C87EB9F89A2}">
                    <ask:lineSketchStyleProps xmlns:ask="http://schemas.microsoft.com/office/drawing/2018/sketchyshapes" sd="920769958">
                      <a:custGeom>
                        <a:avLst/>
                        <a:gdLst>
                          <a:gd name="connsiteX0" fmla="*/ 0 w 6100648"/>
                          <a:gd name="connsiteY0" fmla="*/ 0 h 998853"/>
                          <a:gd name="connsiteX1" fmla="*/ 432591 w 6100648"/>
                          <a:gd name="connsiteY1" fmla="*/ 0 h 998853"/>
                          <a:gd name="connsiteX2" fmla="*/ 1048202 w 6100648"/>
                          <a:gd name="connsiteY2" fmla="*/ 0 h 998853"/>
                          <a:gd name="connsiteX3" fmla="*/ 1663813 w 6100648"/>
                          <a:gd name="connsiteY3" fmla="*/ 0 h 998853"/>
                          <a:gd name="connsiteX4" fmla="*/ 2096404 w 6100648"/>
                          <a:gd name="connsiteY4" fmla="*/ 0 h 998853"/>
                          <a:gd name="connsiteX5" fmla="*/ 2528996 w 6100648"/>
                          <a:gd name="connsiteY5" fmla="*/ 0 h 998853"/>
                          <a:gd name="connsiteX6" fmla="*/ 3205613 w 6100648"/>
                          <a:gd name="connsiteY6" fmla="*/ 0 h 998853"/>
                          <a:gd name="connsiteX7" fmla="*/ 3882231 w 6100648"/>
                          <a:gd name="connsiteY7" fmla="*/ 0 h 998853"/>
                          <a:gd name="connsiteX8" fmla="*/ 4253815 w 6100648"/>
                          <a:gd name="connsiteY8" fmla="*/ 0 h 998853"/>
                          <a:gd name="connsiteX9" fmla="*/ 4686407 w 6100648"/>
                          <a:gd name="connsiteY9" fmla="*/ 0 h 998853"/>
                          <a:gd name="connsiteX10" fmla="*/ 5241011 w 6100648"/>
                          <a:gd name="connsiteY10" fmla="*/ 0 h 998853"/>
                          <a:gd name="connsiteX11" fmla="*/ 6100648 w 6100648"/>
                          <a:gd name="connsiteY11" fmla="*/ 0 h 998853"/>
                          <a:gd name="connsiteX12" fmla="*/ 6100648 w 6100648"/>
                          <a:gd name="connsiteY12" fmla="*/ 469461 h 998853"/>
                          <a:gd name="connsiteX13" fmla="*/ 6100648 w 6100648"/>
                          <a:gd name="connsiteY13" fmla="*/ 998853 h 998853"/>
                          <a:gd name="connsiteX14" fmla="*/ 5729063 w 6100648"/>
                          <a:gd name="connsiteY14" fmla="*/ 998853 h 998853"/>
                          <a:gd name="connsiteX15" fmla="*/ 5174459 w 6100648"/>
                          <a:gd name="connsiteY15" fmla="*/ 998853 h 998853"/>
                          <a:gd name="connsiteX16" fmla="*/ 4741867 w 6100648"/>
                          <a:gd name="connsiteY16" fmla="*/ 998853 h 998853"/>
                          <a:gd name="connsiteX17" fmla="*/ 4126256 w 6100648"/>
                          <a:gd name="connsiteY17" fmla="*/ 998853 h 998853"/>
                          <a:gd name="connsiteX18" fmla="*/ 3693665 w 6100648"/>
                          <a:gd name="connsiteY18" fmla="*/ 998853 h 998853"/>
                          <a:gd name="connsiteX19" fmla="*/ 3017048 w 6100648"/>
                          <a:gd name="connsiteY19" fmla="*/ 998853 h 998853"/>
                          <a:gd name="connsiteX20" fmla="*/ 2584456 w 6100648"/>
                          <a:gd name="connsiteY20" fmla="*/ 998853 h 998853"/>
                          <a:gd name="connsiteX21" fmla="*/ 1907839 w 6100648"/>
                          <a:gd name="connsiteY21" fmla="*/ 998853 h 998853"/>
                          <a:gd name="connsiteX22" fmla="*/ 1353235 w 6100648"/>
                          <a:gd name="connsiteY22" fmla="*/ 998853 h 998853"/>
                          <a:gd name="connsiteX23" fmla="*/ 737624 w 6100648"/>
                          <a:gd name="connsiteY23" fmla="*/ 998853 h 998853"/>
                          <a:gd name="connsiteX24" fmla="*/ 0 w 6100648"/>
                          <a:gd name="connsiteY24" fmla="*/ 998853 h 998853"/>
                          <a:gd name="connsiteX25" fmla="*/ 0 w 6100648"/>
                          <a:gd name="connsiteY25" fmla="*/ 499427 h 998853"/>
                          <a:gd name="connsiteX26" fmla="*/ 0 w 6100648"/>
                          <a:gd name="connsiteY26" fmla="*/ 0 h 9988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</a:cxnLst>
                        <a:rect l="l" t="t" r="r" b="b"/>
                        <a:pathLst>
                          <a:path w="6100648" h="998853" fill="none" extrusionOk="0">
                            <a:moveTo>
                              <a:pt x="0" y="0"/>
                            </a:moveTo>
                            <a:cubicBezTo>
                              <a:pt x="180853" y="-20581"/>
                              <a:pt x="241233" y="28362"/>
                              <a:pt x="432591" y="0"/>
                            </a:cubicBezTo>
                            <a:cubicBezTo>
                              <a:pt x="623949" y="-28362"/>
                              <a:pt x="913264" y="20963"/>
                              <a:pt x="1048202" y="0"/>
                            </a:cubicBezTo>
                            <a:cubicBezTo>
                              <a:pt x="1183140" y="-20963"/>
                              <a:pt x="1477984" y="48844"/>
                              <a:pt x="1663813" y="0"/>
                            </a:cubicBezTo>
                            <a:cubicBezTo>
                              <a:pt x="1849642" y="-48844"/>
                              <a:pt x="1925259" y="8891"/>
                              <a:pt x="2096404" y="0"/>
                            </a:cubicBezTo>
                            <a:cubicBezTo>
                              <a:pt x="2267549" y="-8891"/>
                              <a:pt x="2413586" y="6583"/>
                              <a:pt x="2528996" y="0"/>
                            </a:cubicBezTo>
                            <a:cubicBezTo>
                              <a:pt x="2644406" y="-6583"/>
                              <a:pt x="3024579" y="45136"/>
                              <a:pt x="3205613" y="0"/>
                            </a:cubicBezTo>
                            <a:cubicBezTo>
                              <a:pt x="3386647" y="-45136"/>
                              <a:pt x="3621164" y="48316"/>
                              <a:pt x="3882231" y="0"/>
                            </a:cubicBezTo>
                            <a:cubicBezTo>
                              <a:pt x="4143298" y="-48316"/>
                              <a:pt x="4101677" y="20084"/>
                              <a:pt x="4253815" y="0"/>
                            </a:cubicBezTo>
                            <a:cubicBezTo>
                              <a:pt x="4405953" y="-20084"/>
                              <a:pt x="4567696" y="24463"/>
                              <a:pt x="4686407" y="0"/>
                            </a:cubicBezTo>
                            <a:cubicBezTo>
                              <a:pt x="4805118" y="-24463"/>
                              <a:pt x="5070058" y="50691"/>
                              <a:pt x="5241011" y="0"/>
                            </a:cubicBezTo>
                            <a:cubicBezTo>
                              <a:pt x="5411964" y="-50691"/>
                              <a:pt x="5856588" y="28191"/>
                              <a:pt x="6100648" y="0"/>
                            </a:cubicBezTo>
                            <a:cubicBezTo>
                              <a:pt x="6136103" y="218774"/>
                              <a:pt x="6071331" y="273146"/>
                              <a:pt x="6100648" y="469461"/>
                            </a:cubicBezTo>
                            <a:cubicBezTo>
                              <a:pt x="6129965" y="665776"/>
                              <a:pt x="6052021" y="781971"/>
                              <a:pt x="6100648" y="998853"/>
                            </a:cubicBezTo>
                            <a:cubicBezTo>
                              <a:pt x="5927135" y="1017637"/>
                              <a:pt x="5850163" y="970966"/>
                              <a:pt x="5729063" y="998853"/>
                            </a:cubicBezTo>
                            <a:cubicBezTo>
                              <a:pt x="5607963" y="1026740"/>
                              <a:pt x="5344701" y="984127"/>
                              <a:pt x="5174459" y="998853"/>
                            </a:cubicBezTo>
                            <a:cubicBezTo>
                              <a:pt x="5004217" y="1013579"/>
                              <a:pt x="4888930" y="986902"/>
                              <a:pt x="4741867" y="998853"/>
                            </a:cubicBezTo>
                            <a:cubicBezTo>
                              <a:pt x="4594804" y="1010804"/>
                              <a:pt x="4416143" y="971742"/>
                              <a:pt x="4126256" y="998853"/>
                            </a:cubicBezTo>
                            <a:cubicBezTo>
                              <a:pt x="3836369" y="1025964"/>
                              <a:pt x="3808717" y="962513"/>
                              <a:pt x="3693665" y="998853"/>
                            </a:cubicBezTo>
                            <a:cubicBezTo>
                              <a:pt x="3578613" y="1035193"/>
                              <a:pt x="3245715" y="963260"/>
                              <a:pt x="3017048" y="998853"/>
                            </a:cubicBezTo>
                            <a:cubicBezTo>
                              <a:pt x="2788381" y="1034446"/>
                              <a:pt x="2744481" y="980747"/>
                              <a:pt x="2584456" y="998853"/>
                            </a:cubicBezTo>
                            <a:cubicBezTo>
                              <a:pt x="2424431" y="1016959"/>
                              <a:pt x="2245226" y="966124"/>
                              <a:pt x="1907839" y="998853"/>
                            </a:cubicBezTo>
                            <a:cubicBezTo>
                              <a:pt x="1570452" y="1031582"/>
                              <a:pt x="1558888" y="995962"/>
                              <a:pt x="1353235" y="998853"/>
                            </a:cubicBezTo>
                            <a:cubicBezTo>
                              <a:pt x="1147582" y="1001744"/>
                              <a:pt x="991856" y="975006"/>
                              <a:pt x="737624" y="998853"/>
                            </a:cubicBezTo>
                            <a:cubicBezTo>
                              <a:pt x="483392" y="1022700"/>
                              <a:pt x="197867" y="985257"/>
                              <a:pt x="0" y="998853"/>
                            </a:cubicBezTo>
                            <a:cubicBezTo>
                              <a:pt x="-42262" y="765584"/>
                              <a:pt x="43494" y="701669"/>
                              <a:pt x="0" y="499427"/>
                            </a:cubicBezTo>
                            <a:cubicBezTo>
                              <a:pt x="-43494" y="297185"/>
                              <a:pt x="18594" y="224503"/>
                              <a:pt x="0" y="0"/>
                            </a:cubicBezTo>
                            <a:close/>
                          </a:path>
                          <a:path w="6100648" h="998853" stroke="0" extrusionOk="0">
                            <a:moveTo>
                              <a:pt x="0" y="0"/>
                            </a:moveTo>
                            <a:cubicBezTo>
                              <a:pt x="151914" y="-55649"/>
                              <a:pt x="301371" y="30795"/>
                              <a:pt x="493598" y="0"/>
                            </a:cubicBezTo>
                            <a:cubicBezTo>
                              <a:pt x="685825" y="-30795"/>
                              <a:pt x="783681" y="34447"/>
                              <a:pt x="926189" y="0"/>
                            </a:cubicBezTo>
                            <a:cubicBezTo>
                              <a:pt x="1068697" y="-34447"/>
                              <a:pt x="1417304" y="32909"/>
                              <a:pt x="1602807" y="0"/>
                            </a:cubicBezTo>
                            <a:cubicBezTo>
                              <a:pt x="1788310" y="-32909"/>
                              <a:pt x="1913779" y="32500"/>
                              <a:pt x="2035398" y="0"/>
                            </a:cubicBezTo>
                            <a:cubicBezTo>
                              <a:pt x="2157017" y="-32500"/>
                              <a:pt x="2334173" y="7819"/>
                              <a:pt x="2528996" y="0"/>
                            </a:cubicBezTo>
                            <a:cubicBezTo>
                              <a:pt x="2723819" y="-7819"/>
                              <a:pt x="2881266" y="13750"/>
                              <a:pt x="3022594" y="0"/>
                            </a:cubicBezTo>
                            <a:cubicBezTo>
                              <a:pt x="3163922" y="-13750"/>
                              <a:pt x="3428121" y="17098"/>
                              <a:pt x="3577198" y="0"/>
                            </a:cubicBezTo>
                            <a:cubicBezTo>
                              <a:pt x="3726275" y="-17098"/>
                              <a:pt x="3858911" y="13727"/>
                              <a:pt x="3948783" y="0"/>
                            </a:cubicBezTo>
                            <a:cubicBezTo>
                              <a:pt x="4038656" y="-13727"/>
                              <a:pt x="4231321" y="29213"/>
                              <a:pt x="4320368" y="0"/>
                            </a:cubicBezTo>
                            <a:cubicBezTo>
                              <a:pt x="4409415" y="-29213"/>
                              <a:pt x="4636097" y="57608"/>
                              <a:pt x="4813966" y="0"/>
                            </a:cubicBezTo>
                            <a:cubicBezTo>
                              <a:pt x="4991835" y="-57608"/>
                              <a:pt x="5193016" y="53941"/>
                              <a:pt x="5429577" y="0"/>
                            </a:cubicBezTo>
                            <a:cubicBezTo>
                              <a:pt x="5666138" y="-53941"/>
                              <a:pt x="5958106" y="50788"/>
                              <a:pt x="6100648" y="0"/>
                            </a:cubicBezTo>
                            <a:cubicBezTo>
                              <a:pt x="6106827" y="120263"/>
                              <a:pt x="6075949" y="381224"/>
                              <a:pt x="6100648" y="519404"/>
                            </a:cubicBezTo>
                            <a:cubicBezTo>
                              <a:pt x="6125347" y="657584"/>
                              <a:pt x="6046601" y="789320"/>
                              <a:pt x="6100648" y="998853"/>
                            </a:cubicBezTo>
                            <a:cubicBezTo>
                              <a:pt x="5967544" y="1027619"/>
                              <a:pt x="5853760" y="972424"/>
                              <a:pt x="5729063" y="998853"/>
                            </a:cubicBezTo>
                            <a:cubicBezTo>
                              <a:pt x="5604367" y="1025282"/>
                              <a:pt x="5254828" y="974530"/>
                              <a:pt x="5113452" y="998853"/>
                            </a:cubicBezTo>
                            <a:cubicBezTo>
                              <a:pt x="4972076" y="1023176"/>
                              <a:pt x="4652611" y="982774"/>
                              <a:pt x="4436835" y="998853"/>
                            </a:cubicBezTo>
                            <a:cubicBezTo>
                              <a:pt x="4221059" y="1014932"/>
                              <a:pt x="4051667" y="956596"/>
                              <a:pt x="3882231" y="998853"/>
                            </a:cubicBezTo>
                            <a:cubicBezTo>
                              <a:pt x="3712795" y="1041110"/>
                              <a:pt x="3550581" y="990443"/>
                              <a:pt x="3327626" y="998853"/>
                            </a:cubicBezTo>
                            <a:cubicBezTo>
                              <a:pt x="3104671" y="1007263"/>
                              <a:pt x="3043967" y="966509"/>
                              <a:pt x="2956041" y="998853"/>
                            </a:cubicBezTo>
                            <a:cubicBezTo>
                              <a:pt x="2868115" y="1031197"/>
                              <a:pt x="2677360" y="971074"/>
                              <a:pt x="2462443" y="998853"/>
                            </a:cubicBezTo>
                            <a:cubicBezTo>
                              <a:pt x="2247526" y="1026632"/>
                              <a:pt x="2117443" y="956392"/>
                              <a:pt x="2029852" y="998853"/>
                            </a:cubicBezTo>
                            <a:cubicBezTo>
                              <a:pt x="1942261" y="1041314"/>
                              <a:pt x="1828485" y="972339"/>
                              <a:pt x="1658267" y="998853"/>
                            </a:cubicBezTo>
                            <a:cubicBezTo>
                              <a:pt x="1488050" y="1025367"/>
                              <a:pt x="1347136" y="955812"/>
                              <a:pt x="1225676" y="998853"/>
                            </a:cubicBezTo>
                            <a:cubicBezTo>
                              <a:pt x="1104216" y="1041894"/>
                              <a:pt x="865057" y="941893"/>
                              <a:pt x="732078" y="998853"/>
                            </a:cubicBezTo>
                            <a:cubicBezTo>
                              <a:pt x="599099" y="1055813"/>
                              <a:pt x="324428" y="915216"/>
                              <a:pt x="0" y="998853"/>
                            </a:cubicBezTo>
                            <a:cubicBezTo>
                              <a:pt x="-55693" y="776449"/>
                              <a:pt x="29886" y="709578"/>
                              <a:pt x="0" y="529392"/>
                            </a:cubicBezTo>
                            <a:cubicBezTo>
                              <a:pt x="-29886" y="349206"/>
                              <a:pt x="40273" y="200021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31B65440-3A09-4A69-859E-6E153BCA7F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4981" y="3685887"/>
            <a:ext cx="2637938" cy="262594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05AC8D0-9DAB-4D55-9B86-986806DEB0DE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17572" y="4012743"/>
            <a:ext cx="1972235" cy="1972235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EAEA735-4952-4198-9C00-922500EEC92D}"/>
              </a:ext>
            </a:extLst>
          </p:cNvPr>
          <p:cNvSpPr>
            <a:spLocks/>
          </p:cNvSpPr>
          <p:nvPr/>
        </p:nvSpPr>
        <p:spPr>
          <a:xfrm>
            <a:off x="3827816" y="4306530"/>
            <a:ext cx="1371600" cy="13716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FD80F9C9-B723-403D-89E3-64A3DE751857}"/>
                  </a:ext>
                </a:extLst>
              </p:cNvPr>
              <p:cNvSpPr/>
              <p:nvPr/>
            </p:nvSpPr>
            <p:spPr>
              <a:xfrm>
                <a:off x="2106993" y="4742378"/>
                <a:ext cx="980412" cy="496336"/>
              </a:xfrm>
              <a:custGeom>
                <a:avLst/>
                <a:gdLst>
                  <a:gd name="connsiteX0" fmla="*/ 0 w 980412"/>
                  <a:gd name="connsiteY0" fmla="*/ 0 h 496336"/>
                  <a:gd name="connsiteX1" fmla="*/ 460794 w 980412"/>
                  <a:gd name="connsiteY1" fmla="*/ 0 h 496336"/>
                  <a:gd name="connsiteX2" fmla="*/ 980412 w 980412"/>
                  <a:gd name="connsiteY2" fmla="*/ 0 h 496336"/>
                  <a:gd name="connsiteX3" fmla="*/ 980412 w 980412"/>
                  <a:gd name="connsiteY3" fmla="*/ 496336 h 496336"/>
                  <a:gd name="connsiteX4" fmla="*/ 490206 w 980412"/>
                  <a:gd name="connsiteY4" fmla="*/ 496336 h 496336"/>
                  <a:gd name="connsiteX5" fmla="*/ 0 w 980412"/>
                  <a:gd name="connsiteY5" fmla="*/ 496336 h 496336"/>
                  <a:gd name="connsiteX6" fmla="*/ 0 w 980412"/>
                  <a:gd name="connsiteY6" fmla="*/ 0 h 496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80412" h="496336" fill="none" extrusionOk="0">
                    <a:moveTo>
                      <a:pt x="0" y="0"/>
                    </a:moveTo>
                    <a:cubicBezTo>
                      <a:pt x="102998" y="-35662"/>
                      <a:pt x="361687" y="21830"/>
                      <a:pt x="460794" y="0"/>
                    </a:cubicBezTo>
                    <a:cubicBezTo>
                      <a:pt x="559901" y="-21830"/>
                      <a:pt x="737768" y="43669"/>
                      <a:pt x="980412" y="0"/>
                    </a:cubicBezTo>
                    <a:cubicBezTo>
                      <a:pt x="1035766" y="101304"/>
                      <a:pt x="962315" y="361077"/>
                      <a:pt x="980412" y="496336"/>
                    </a:cubicBezTo>
                    <a:cubicBezTo>
                      <a:pt x="755954" y="538398"/>
                      <a:pt x="689669" y="494275"/>
                      <a:pt x="490206" y="496336"/>
                    </a:cubicBezTo>
                    <a:cubicBezTo>
                      <a:pt x="290743" y="498397"/>
                      <a:pt x="234681" y="484916"/>
                      <a:pt x="0" y="496336"/>
                    </a:cubicBezTo>
                    <a:cubicBezTo>
                      <a:pt x="-20615" y="329991"/>
                      <a:pt x="10109" y="175576"/>
                      <a:pt x="0" y="0"/>
                    </a:cubicBezTo>
                    <a:close/>
                  </a:path>
                  <a:path w="980412" h="496336" stroke="0" extrusionOk="0">
                    <a:moveTo>
                      <a:pt x="0" y="0"/>
                    </a:moveTo>
                    <a:cubicBezTo>
                      <a:pt x="142541" y="-23536"/>
                      <a:pt x="381915" y="38909"/>
                      <a:pt x="480402" y="0"/>
                    </a:cubicBezTo>
                    <a:cubicBezTo>
                      <a:pt x="578889" y="-38909"/>
                      <a:pt x="757615" y="28505"/>
                      <a:pt x="980412" y="0"/>
                    </a:cubicBezTo>
                    <a:cubicBezTo>
                      <a:pt x="983729" y="160105"/>
                      <a:pt x="956747" y="321541"/>
                      <a:pt x="980412" y="496336"/>
                    </a:cubicBezTo>
                    <a:cubicBezTo>
                      <a:pt x="808110" y="517012"/>
                      <a:pt x="732762" y="463350"/>
                      <a:pt x="509814" y="496336"/>
                    </a:cubicBezTo>
                    <a:cubicBezTo>
                      <a:pt x="286866" y="529322"/>
                      <a:pt x="234465" y="440467"/>
                      <a:pt x="0" y="496336"/>
                    </a:cubicBezTo>
                    <a:cubicBezTo>
                      <a:pt x="-45300" y="369945"/>
                      <a:pt x="11940" y="232391"/>
                      <a:pt x="0" y="0"/>
                    </a:cubicBezTo>
                    <a:close/>
                  </a:path>
                </a:pathLst>
              </a:custGeom>
              <a:ln>
                <a:prstDash val="dash"/>
                <a:extLst>
                  <a:ext uri="{C807C97D-BFC1-408E-A445-0C87EB9F89A2}">
                    <ask:lineSketchStyleProps xmlns:ask="http://schemas.microsoft.com/office/drawing/2018/sketchyshapes" sd="920769958">
                      <a:prstGeom prst="rect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anchor="ctr" anchorCtr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FD80F9C9-B723-403D-89E3-64A3DE7518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6993" y="4742378"/>
                <a:ext cx="980412" cy="49633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prstDash val="dash"/>
                <a:extLst>
                  <a:ext uri="{C807C97D-BFC1-408E-A445-0C87EB9F89A2}">
                    <ask:lineSketchStyleProps xmlns:ask="http://schemas.microsoft.com/office/drawing/2018/sketchyshapes" sd="920769958">
                      <a:custGeom>
                        <a:avLst/>
                        <a:gdLst>
                          <a:gd name="connsiteX0" fmla="*/ 0 w 980412"/>
                          <a:gd name="connsiteY0" fmla="*/ 0 h 496336"/>
                          <a:gd name="connsiteX1" fmla="*/ 460794 w 980412"/>
                          <a:gd name="connsiteY1" fmla="*/ 0 h 496336"/>
                          <a:gd name="connsiteX2" fmla="*/ 980412 w 980412"/>
                          <a:gd name="connsiteY2" fmla="*/ 0 h 496336"/>
                          <a:gd name="connsiteX3" fmla="*/ 980412 w 980412"/>
                          <a:gd name="connsiteY3" fmla="*/ 496336 h 496336"/>
                          <a:gd name="connsiteX4" fmla="*/ 490206 w 980412"/>
                          <a:gd name="connsiteY4" fmla="*/ 496336 h 496336"/>
                          <a:gd name="connsiteX5" fmla="*/ 0 w 980412"/>
                          <a:gd name="connsiteY5" fmla="*/ 496336 h 496336"/>
                          <a:gd name="connsiteX6" fmla="*/ 0 w 980412"/>
                          <a:gd name="connsiteY6" fmla="*/ 0 h 49633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980412" h="496336" fill="none" extrusionOk="0">
                            <a:moveTo>
                              <a:pt x="0" y="0"/>
                            </a:moveTo>
                            <a:cubicBezTo>
                              <a:pt x="102998" y="-35662"/>
                              <a:pt x="361687" y="21830"/>
                              <a:pt x="460794" y="0"/>
                            </a:cubicBezTo>
                            <a:cubicBezTo>
                              <a:pt x="559901" y="-21830"/>
                              <a:pt x="737768" y="43669"/>
                              <a:pt x="980412" y="0"/>
                            </a:cubicBezTo>
                            <a:cubicBezTo>
                              <a:pt x="1035766" y="101304"/>
                              <a:pt x="962315" y="361077"/>
                              <a:pt x="980412" y="496336"/>
                            </a:cubicBezTo>
                            <a:cubicBezTo>
                              <a:pt x="755954" y="538398"/>
                              <a:pt x="689669" y="494275"/>
                              <a:pt x="490206" y="496336"/>
                            </a:cubicBezTo>
                            <a:cubicBezTo>
                              <a:pt x="290743" y="498397"/>
                              <a:pt x="234681" y="484916"/>
                              <a:pt x="0" y="496336"/>
                            </a:cubicBezTo>
                            <a:cubicBezTo>
                              <a:pt x="-20615" y="329991"/>
                              <a:pt x="10109" y="175576"/>
                              <a:pt x="0" y="0"/>
                            </a:cubicBezTo>
                            <a:close/>
                          </a:path>
                          <a:path w="980412" h="496336" stroke="0" extrusionOk="0">
                            <a:moveTo>
                              <a:pt x="0" y="0"/>
                            </a:moveTo>
                            <a:cubicBezTo>
                              <a:pt x="142541" y="-23536"/>
                              <a:pt x="381915" y="38909"/>
                              <a:pt x="480402" y="0"/>
                            </a:cubicBezTo>
                            <a:cubicBezTo>
                              <a:pt x="578889" y="-38909"/>
                              <a:pt x="757615" y="28505"/>
                              <a:pt x="980412" y="0"/>
                            </a:cubicBezTo>
                            <a:cubicBezTo>
                              <a:pt x="983729" y="160105"/>
                              <a:pt x="956747" y="321541"/>
                              <a:pt x="980412" y="496336"/>
                            </a:cubicBezTo>
                            <a:cubicBezTo>
                              <a:pt x="808110" y="517012"/>
                              <a:pt x="732762" y="463350"/>
                              <a:pt x="509814" y="496336"/>
                            </a:cubicBezTo>
                            <a:cubicBezTo>
                              <a:pt x="286866" y="529322"/>
                              <a:pt x="234465" y="440467"/>
                              <a:pt x="0" y="496336"/>
                            </a:cubicBezTo>
                            <a:cubicBezTo>
                              <a:pt x="-45300" y="369945"/>
                              <a:pt x="11940" y="232391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CC05CC3F-CA69-4AF3-BF9E-FC3F509448A1}"/>
                  </a:ext>
                </a:extLst>
              </p:cNvPr>
              <p:cNvSpPr/>
              <p:nvPr/>
            </p:nvSpPr>
            <p:spPr>
              <a:xfrm>
                <a:off x="8517551" y="4742378"/>
                <a:ext cx="980412" cy="496336"/>
              </a:xfrm>
              <a:custGeom>
                <a:avLst/>
                <a:gdLst>
                  <a:gd name="connsiteX0" fmla="*/ 0 w 980412"/>
                  <a:gd name="connsiteY0" fmla="*/ 0 h 496336"/>
                  <a:gd name="connsiteX1" fmla="*/ 460794 w 980412"/>
                  <a:gd name="connsiteY1" fmla="*/ 0 h 496336"/>
                  <a:gd name="connsiteX2" fmla="*/ 980412 w 980412"/>
                  <a:gd name="connsiteY2" fmla="*/ 0 h 496336"/>
                  <a:gd name="connsiteX3" fmla="*/ 980412 w 980412"/>
                  <a:gd name="connsiteY3" fmla="*/ 496336 h 496336"/>
                  <a:gd name="connsiteX4" fmla="*/ 490206 w 980412"/>
                  <a:gd name="connsiteY4" fmla="*/ 496336 h 496336"/>
                  <a:gd name="connsiteX5" fmla="*/ 0 w 980412"/>
                  <a:gd name="connsiteY5" fmla="*/ 496336 h 496336"/>
                  <a:gd name="connsiteX6" fmla="*/ 0 w 980412"/>
                  <a:gd name="connsiteY6" fmla="*/ 0 h 496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80412" h="496336" fill="none" extrusionOk="0">
                    <a:moveTo>
                      <a:pt x="0" y="0"/>
                    </a:moveTo>
                    <a:cubicBezTo>
                      <a:pt x="102998" y="-35662"/>
                      <a:pt x="361687" y="21830"/>
                      <a:pt x="460794" y="0"/>
                    </a:cubicBezTo>
                    <a:cubicBezTo>
                      <a:pt x="559901" y="-21830"/>
                      <a:pt x="737768" y="43669"/>
                      <a:pt x="980412" y="0"/>
                    </a:cubicBezTo>
                    <a:cubicBezTo>
                      <a:pt x="1035766" y="101304"/>
                      <a:pt x="962315" y="361077"/>
                      <a:pt x="980412" y="496336"/>
                    </a:cubicBezTo>
                    <a:cubicBezTo>
                      <a:pt x="755954" y="538398"/>
                      <a:pt x="689669" y="494275"/>
                      <a:pt x="490206" y="496336"/>
                    </a:cubicBezTo>
                    <a:cubicBezTo>
                      <a:pt x="290743" y="498397"/>
                      <a:pt x="234681" y="484916"/>
                      <a:pt x="0" y="496336"/>
                    </a:cubicBezTo>
                    <a:cubicBezTo>
                      <a:pt x="-20615" y="329991"/>
                      <a:pt x="10109" y="175576"/>
                      <a:pt x="0" y="0"/>
                    </a:cubicBezTo>
                    <a:close/>
                  </a:path>
                  <a:path w="980412" h="496336" stroke="0" extrusionOk="0">
                    <a:moveTo>
                      <a:pt x="0" y="0"/>
                    </a:moveTo>
                    <a:cubicBezTo>
                      <a:pt x="142541" y="-23536"/>
                      <a:pt x="381915" y="38909"/>
                      <a:pt x="480402" y="0"/>
                    </a:cubicBezTo>
                    <a:cubicBezTo>
                      <a:pt x="578889" y="-38909"/>
                      <a:pt x="757615" y="28505"/>
                      <a:pt x="980412" y="0"/>
                    </a:cubicBezTo>
                    <a:cubicBezTo>
                      <a:pt x="983729" y="160105"/>
                      <a:pt x="956747" y="321541"/>
                      <a:pt x="980412" y="496336"/>
                    </a:cubicBezTo>
                    <a:cubicBezTo>
                      <a:pt x="808110" y="517012"/>
                      <a:pt x="732762" y="463350"/>
                      <a:pt x="509814" y="496336"/>
                    </a:cubicBezTo>
                    <a:cubicBezTo>
                      <a:pt x="286866" y="529322"/>
                      <a:pt x="234465" y="440467"/>
                      <a:pt x="0" y="496336"/>
                    </a:cubicBezTo>
                    <a:cubicBezTo>
                      <a:pt x="-45300" y="369945"/>
                      <a:pt x="11940" y="232391"/>
                      <a:pt x="0" y="0"/>
                    </a:cubicBezTo>
                    <a:close/>
                  </a:path>
                </a:pathLst>
              </a:custGeom>
              <a:ln>
                <a:prstDash val="dash"/>
                <a:extLst>
                  <a:ext uri="{C807C97D-BFC1-408E-A445-0C87EB9F89A2}">
                    <ask:lineSketchStyleProps xmlns:ask="http://schemas.microsoft.com/office/drawing/2018/sketchyshapes" sd="920769958">
                      <a:prstGeom prst="rect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anchor="ctr" anchorCtr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CC05CC3F-CA69-4AF3-BF9E-FC3F509448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7551" y="4742378"/>
                <a:ext cx="980412" cy="49633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prstDash val="dash"/>
                <a:extLst>
                  <a:ext uri="{C807C97D-BFC1-408E-A445-0C87EB9F89A2}">
                    <ask:lineSketchStyleProps xmlns:ask="http://schemas.microsoft.com/office/drawing/2018/sketchyshapes" sd="920769958">
                      <a:custGeom>
                        <a:avLst/>
                        <a:gdLst>
                          <a:gd name="connsiteX0" fmla="*/ 0 w 980412"/>
                          <a:gd name="connsiteY0" fmla="*/ 0 h 496336"/>
                          <a:gd name="connsiteX1" fmla="*/ 460794 w 980412"/>
                          <a:gd name="connsiteY1" fmla="*/ 0 h 496336"/>
                          <a:gd name="connsiteX2" fmla="*/ 980412 w 980412"/>
                          <a:gd name="connsiteY2" fmla="*/ 0 h 496336"/>
                          <a:gd name="connsiteX3" fmla="*/ 980412 w 980412"/>
                          <a:gd name="connsiteY3" fmla="*/ 496336 h 496336"/>
                          <a:gd name="connsiteX4" fmla="*/ 490206 w 980412"/>
                          <a:gd name="connsiteY4" fmla="*/ 496336 h 496336"/>
                          <a:gd name="connsiteX5" fmla="*/ 0 w 980412"/>
                          <a:gd name="connsiteY5" fmla="*/ 496336 h 496336"/>
                          <a:gd name="connsiteX6" fmla="*/ 0 w 980412"/>
                          <a:gd name="connsiteY6" fmla="*/ 0 h 49633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980412" h="496336" fill="none" extrusionOk="0">
                            <a:moveTo>
                              <a:pt x="0" y="0"/>
                            </a:moveTo>
                            <a:cubicBezTo>
                              <a:pt x="102998" y="-35662"/>
                              <a:pt x="361687" y="21830"/>
                              <a:pt x="460794" y="0"/>
                            </a:cubicBezTo>
                            <a:cubicBezTo>
                              <a:pt x="559901" y="-21830"/>
                              <a:pt x="737768" y="43669"/>
                              <a:pt x="980412" y="0"/>
                            </a:cubicBezTo>
                            <a:cubicBezTo>
                              <a:pt x="1035766" y="101304"/>
                              <a:pt x="962315" y="361077"/>
                              <a:pt x="980412" y="496336"/>
                            </a:cubicBezTo>
                            <a:cubicBezTo>
                              <a:pt x="755954" y="538398"/>
                              <a:pt x="689669" y="494275"/>
                              <a:pt x="490206" y="496336"/>
                            </a:cubicBezTo>
                            <a:cubicBezTo>
                              <a:pt x="290743" y="498397"/>
                              <a:pt x="234681" y="484916"/>
                              <a:pt x="0" y="496336"/>
                            </a:cubicBezTo>
                            <a:cubicBezTo>
                              <a:pt x="-20615" y="329991"/>
                              <a:pt x="10109" y="175576"/>
                              <a:pt x="0" y="0"/>
                            </a:cubicBezTo>
                            <a:close/>
                          </a:path>
                          <a:path w="980412" h="496336" stroke="0" extrusionOk="0">
                            <a:moveTo>
                              <a:pt x="0" y="0"/>
                            </a:moveTo>
                            <a:cubicBezTo>
                              <a:pt x="142541" y="-23536"/>
                              <a:pt x="381915" y="38909"/>
                              <a:pt x="480402" y="0"/>
                            </a:cubicBezTo>
                            <a:cubicBezTo>
                              <a:pt x="578889" y="-38909"/>
                              <a:pt x="757615" y="28505"/>
                              <a:pt x="980412" y="0"/>
                            </a:cubicBezTo>
                            <a:cubicBezTo>
                              <a:pt x="983729" y="160105"/>
                              <a:pt x="956747" y="321541"/>
                              <a:pt x="980412" y="496336"/>
                            </a:cubicBezTo>
                            <a:cubicBezTo>
                              <a:pt x="808110" y="517012"/>
                              <a:pt x="732762" y="463350"/>
                              <a:pt x="509814" y="496336"/>
                            </a:cubicBezTo>
                            <a:cubicBezTo>
                              <a:pt x="286866" y="529322"/>
                              <a:pt x="234465" y="440467"/>
                              <a:pt x="0" y="496336"/>
                            </a:cubicBezTo>
                            <a:cubicBezTo>
                              <a:pt x="-45300" y="369945"/>
                              <a:pt x="11940" y="232391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3">
            <a:extLst>
              <a:ext uri="{FF2B5EF4-FFF2-40B4-BE49-F238E27FC236}">
                <a16:creationId xmlns:a16="http://schemas.microsoft.com/office/drawing/2014/main" id="{6838620B-8E77-4B5D-9ECF-808C9E20D011}"/>
              </a:ext>
            </a:extLst>
          </p:cNvPr>
          <p:cNvSpPr>
            <a:spLocks/>
          </p:cNvSpPr>
          <p:nvPr/>
        </p:nvSpPr>
        <p:spPr>
          <a:xfrm>
            <a:off x="7312249" y="4907420"/>
            <a:ext cx="182880" cy="182880"/>
          </a:xfrm>
          <a:prstGeom prst="rect">
            <a:avLst/>
          </a:prstGeom>
          <a:noFill/>
          <a:ln w="28575">
            <a:solidFill>
              <a:srgbClr val="00F9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69015B74-7985-4E42-9D50-0B9E0B9E88A3}"/>
                  </a:ext>
                </a:extLst>
              </p:cNvPr>
              <p:cNvSpPr/>
              <p:nvPr/>
            </p:nvSpPr>
            <p:spPr>
              <a:xfrm>
                <a:off x="4023410" y="5699397"/>
                <a:ext cx="980412" cy="387913"/>
              </a:xfrm>
              <a:custGeom>
                <a:avLst/>
                <a:gdLst>
                  <a:gd name="connsiteX0" fmla="*/ 0 w 980412"/>
                  <a:gd name="connsiteY0" fmla="*/ 0 h 387913"/>
                  <a:gd name="connsiteX1" fmla="*/ 480402 w 980412"/>
                  <a:gd name="connsiteY1" fmla="*/ 0 h 387913"/>
                  <a:gd name="connsiteX2" fmla="*/ 980412 w 980412"/>
                  <a:gd name="connsiteY2" fmla="*/ 0 h 387913"/>
                  <a:gd name="connsiteX3" fmla="*/ 980412 w 980412"/>
                  <a:gd name="connsiteY3" fmla="*/ 387913 h 387913"/>
                  <a:gd name="connsiteX4" fmla="*/ 509814 w 980412"/>
                  <a:gd name="connsiteY4" fmla="*/ 387913 h 387913"/>
                  <a:gd name="connsiteX5" fmla="*/ 0 w 980412"/>
                  <a:gd name="connsiteY5" fmla="*/ 387913 h 387913"/>
                  <a:gd name="connsiteX6" fmla="*/ 0 w 980412"/>
                  <a:gd name="connsiteY6" fmla="*/ 0 h 387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80412" h="387913" extrusionOk="0">
                    <a:moveTo>
                      <a:pt x="0" y="0"/>
                    </a:moveTo>
                    <a:cubicBezTo>
                      <a:pt x="142541" y="-23536"/>
                      <a:pt x="381915" y="38909"/>
                      <a:pt x="480402" y="0"/>
                    </a:cubicBezTo>
                    <a:cubicBezTo>
                      <a:pt x="578889" y="-38909"/>
                      <a:pt x="757615" y="28505"/>
                      <a:pt x="980412" y="0"/>
                    </a:cubicBezTo>
                    <a:cubicBezTo>
                      <a:pt x="990279" y="168189"/>
                      <a:pt x="979466" y="242682"/>
                      <a:pt x="980412" y="387913"/>
                    </a:cubicBezTo>
                    <a:cubicBezTo>
                      <a:pt x="808110" y="408589"/>
                      <a:pt x="732762" y="354927"/>
                      <a:pt x="509814" y="387913"/>
                    </a:cubicBezTo>
                    <a:cubicBezTo>
                      <a:pt x="286866" y="420899"/>
                      <a:pt x="234465" y="332044"/>
                      <a:pt x="0" y="387913"/>
                    </a:cubicBezTo>
                    <a:cubicBezTo>
                      <a:pt x="-36153" y="295270"/>
                      <a:pt x="23827" y="187182"/>
                      <a:pt x="0" y="0"/>
                    </a:cubicBezTo>
                    <a:close/>
                  </a:path>
                </a:pathLst>
              </a:custGeom>
              <a:noFill/>
              <a:ln>
                <a:noFill/>
                <a:prstDash val="dash"/>
                <a:extLst>
                  <a:ext uri="{C807C97D-BFC1-408E-A445-0C87EB9F89A2}">
                    <ask:lineSketchStyleProps xmlns:ask="http://schemas.microsoft.com/office/drawing/2018/sketchyshapes" sd="920769958">
                      <a:prstGeom prst="rect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anchor="ctr" anchorCtr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69015B74-7985-4E42-9D50-0B9E0B9E88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3410" y="5699397"/>
                <a:ext cx="980412" cy="387913"/>
              </a:xfrm>
              <a:prstGeom prst="rect">
                <a:avLst/>
              </a:prstGeom>
              <a:blipFill>
                <a:blip r:embed="rId8"/>
                <a:stretch>
                  <a:fillRect r="-3727" b="-25000"/>
                </a:stretch>
              </a:blipFill>
              <a:ln>
                <a:noFill/>
                <a:prstDash val="dash"/>
                <a:extLst>
                  <a:ext uri="{C807C97D-BFC1-408E-A445-0C87EB9F89A2}">
                    <ask:lineSketchStyleProps xmlns:ask="http://schemas.microsoft.com/office/drawing/2018/sketchyshapes" sd="920769958">
                      <a:custGeom>
                        <a:avLst/>
                        <a:gdLst>
                          <a:gd name="connsiteX0" fmla="*/ 0 w 980412"/>
                          <a:gd name="connsiteY0" fmla="*/ 0 h 387913"/>
                          <a:gd name="connsiteX1" fmla="*/ 480402 w 980412"/>
                          <a:gd name="connsiteY1" fmla="*/ 0 h 387913"/>
                          <a:gd name="connsiteX2" fmla="*/ 980412 w 980412"/>
                          <a:gd name="connsiteY2" fmla="*/ 0 h 387913"/>
                          <a:gd name="connsiteX3" fmla="*/ 980412 w 980412"/>
                          <a:gd name="connsiteY3" fmla="*/ 387913 h 387913"/>
                          <a:gd name="connsiteX4" fmla="*/ 509814 w 980412"/>
                          <a:gd name="connsiteY4" fmla="*/ 387913 h 387913"/>
                          <a:gd name="connsiteX5" fmla="*/ 0 w 980412"/>
                          <a:gd name="connsiteY5" fmla="*/ 387913 h 387913"/>
                          <a:gd name="connsiteX6" fmla="*/ 0 w 980412"/>
                          <a:gd name="connsiteY6" fmla="*/ 0 h 38791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980412" h="387913" extrusionOk="0">
                            <a:moveTo>
                              <a:pt x="0" y="0"/>
                            </a:moveTo>
                            <a:cubicBezTo>
                              <a:pt x="142541" y="-23536"/>
                              <a:pt x="381915" y="38909"/>
                              <a:pt x="480402" y="0"/>
                            </a:cubicBezTo>
                            <a:cubicBezTo>
                              <a:pt x="578889" y="-38909"/>
                              <a:pt x="757615" y="28505"/>
                              <a:pt x="980412" y="0"/>
                            </a:cubicBezTo>
                            <a:cubicBezTo>
                              <a:pt x="990279" y="168189"/>
                              <a:pt x="979466" y="242682"/>
                              <a:pt x="980412" y="387913"/>
                            </a:cubicBezTo>
                            <a:cubicBezTo>
                              <a:pt x="808110" y="408589"/>
                              <a:pt x="732762" y="354927"/>
                              <a:pt x="509814" y="387913"/>
                            </a:cubicBezTo>
                            <a:cubicBezTo>
                              <a:pt x="286866" y="420899"/>
                              <a:pt x="234465" y="332044"/>
                              <a:pt x="0" y="387913"/>
                            </a:cubicBezTo>
                            <a:cubicBezTo>
                              <a:pt x="-36153" y="295270"/>
                              <a:pt x="23827" y="187182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216B57F3-31D6-4C98-B30D-8179B95FDFB7}"/>
                  </a:ext>
                </a:extLst>
              </p:cNvPr>
              <p:cNvSpPr/>
              <p:nvPr/>
            </p:nvSpPr>
            <p:spPr>
              <a:xfrm>
                <a:off x="6913483" y="5126961"/>
                <a:ext cx="980412" cy="387913"/>
              </a:xfrm>
              <a:custGeom>
                <a:avLst/>
                <a:gdLst>
                  <a:gd name="connsiteX0" fmla="*/ 0 w 980412"/>
                  <a:gd name="connsiteY0" fmla="*/ 0 h 387913"/>
                  <a:gd name="connsiteX1" fmla="*/ 480402 w 980412"/>
                  <a:gd name="connsiteY1" fmla="*/ 0 h 387913"/>
                  <a:gd name="connsiteX2" fmla="*/ 980412 w 980412"/>
                  <a:gd name="connsiteY2" fmla="*/ 0 h 387913"/>
                  <a:gd name="connsiteX3" fmla="*/ 980412 w 980412"/>
                  <a:gd name="connsiteY3" fmla="*/ 387913 h 387913"/>
                  <a:gd name="connsiteX4" fmla="*/ 509814 w 980412"/>
                  <a:gd name="connsiteY4" fmla="*/ 387913 h 387913"/>
                  <a:gd name="connsiteX5" fmla="*/ 0 w 980412"/>
                  <a:gd name="connsiteY5" fmla="*/ 387913 h 387913"/>
                  <a:gd name="connsiteX6" fmla="*/ 0 w 980412"/>
                  <a:gd name="connsiteY6" fmla="*/ 0 h 387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80412" h="387913" extrusionOk="0">
                    <a:moveTo>
                      <a:pt x="0" y="0"/>
                    </a:moveTo>
                    <a:cubicBezTo>
                      <a:pt x="142541" y="-23536"/>
                      <a:pt x="381915" y="38909"/>
                      <a:pt x="480402" y="0"/>
                    </a:cubicBezTo>
                    <a:cubicBezTo>
                      <a:pt x="578889" y="-38909"/>
                      <a:pt x="757615" y="28505"/>
                      <a:pt x="980412" y="0"/>
                    </a:cubicBezTo>
                    <a:cubicBezTo>
                      <a:pt x="990279" y="168189"/>
                      <a:pt x="979466" y="242682"/>
                      <a:pt x="980412" y="387913"/>
                    </a:cubicBezTo>
                    <a:cubicBezTo>
                      <a:pt x="808110" y="408589"/>
                      <a:pt x="732762" y="354927"/>
                      <a:pt x="509814" y="387913"/>
                    </a:cubicBezTo>
                    <a:cubicBezTo>
                      <a:pt x="286866" y="420899"/>
                      <a:pt x="234465" y="332044"/>
                      <a:pt x="0" y="387913"/>
                    </a:cubicBezTo>
                    <a:cubicBezTo>
                      <a:pt x="-36153" y="295270"/>
                      <a:pt x="23827" y="187182"/>
                      <a:pt x="0" y="0"/>
                    </a:cubicBezTo>
                    <a:close/>
                  </a:path>
                </a:pathLst>
              </a:custGeom>
              <a:noFill/>
              <a:ln>
                <a:noFill/>
                <a:prstDash val="dash"/>
                <a:extLst>
                  <a:ext uri="{C807C97D-BFC1-408E-A445-0C87EB9F89A2}">
                    <ask:lineSketchStyleProps xmlns:ask="http://schemas.microsoft.com/office/drawing/2018/sketchyshapes" sd="920769958">
                      <a:prstGeom prst="rect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anchor="ctr" anchorCtr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0,0</m:t>
                          </m:r>
                        </m:e>
                      </m:d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216B57F3-31D6-4C98-B30D-8179B95FDF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3483" y="5126961"/>
                <a:ext cx="980412" cy="38791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  <a:prstDash val="dash"/>
                <a:extLst>
                  <a:ext uri="{C807C97D-BFC1-408E-A445-0C87EB9F89A2}">
                    <ask:lineSketchStyleProps xmlns:ask="http://schemas.microsoft.com/office/drawing/2018/sketchyshapes" sd="920769958">
                      <a:custGeom>
                        <a:avLst/>
                        <a:gdLst>
                          <a:gd name="connsiteX0" fmla="*/ 0 w 980412"/>
                          <a:gd name="connsiteY0" fmla="*/ 0 h 387913"/>
                          <a:gd name="connsiteX1" fmla="*/ 480402 w 980412"/>
                          <a:gd name="connsiteY1" fmla="*/ 0 h 387913"/>
                          <a:gd name="connsiteX2" fmla="*/ 980412 w 980412"/>
                          <a:gd name="connsiteY2" fmla="*/ 0 h 387913"/>
                          <a:gd name="connsiteX3" fmla="*/ 980412 w 980412"/>
                          <a:gd name="connsiteY3" fmla="*/ 387913 h 387913"/>
                          <a:gd name="connsiteX4" fmla="*/ 509814 w 980412"/>
                          <a:gd name="connsiteY4" fmla="*/ 387913 h 387913"/>
                          <a:gd name="connsiteX5" fmla="*/ 0 w 980412"/>
                          <a:gd name="connsiteY5" fmla="*/ 387913 h 387913"/>
                          <a:gd name="connsiteX6" fmla="*/ 0 w 980412"/>
                          <a:gd name="connsiteY6" fmla="*/ 0 h 38791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980412" h="387913" extrusionOk="0">
                            <a:moveTo>
                              <a:pt x="0" y="0"/>
                            </a:moveTo>
                            <a:cubicBezTo>
                              <a:pt x="142541" y="-23536"/>
                              <a:pt x="381915" y="38909"/>
                              <a:pt x="480402" y="0"/>
                            </a:cubicBezTo>
                            <a:cubicBezTo>
                              <a:pt x="578889" y="-38909"/>
                              <a:pt x="757615" y="28505"/>
                              <a:pt x="980412" y="0"/>
                            </a:cubicBezTo>
                            <a:cubicBezTo>
                              <a:pt x="990279" y="168189"/>
                              <a:pt x="979466" y="242682"/>
                              <a:pt x="980412" y="387913"/>
                            </a:cubicBezTo>
                            <a:cubicBezTo>
                              <a:pt x="808110" y="408589"/>
                              <a:pt x="732762" y="354927"/>
                              <a:pt x="509814" y="387913"/>
                            </a:cubicBezTo>
                            <a:cubicBezTo>
                              <a:pt x="286866" y="420899"/>
                              <a:pt x="234465" y="332044"/>
                              <a:pt x="0" y="387913"/>
                            </a:cubicBezTo>
                            <a:cubicBezTo>
                              <a:pt x="-36153" y="295270"/>
                              <a:pt x="23827" y="187182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913574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4" grpId="0" animBg="1"/>
      <p:bldP spid="16" grpId="0"/>
      <p:bldP spid="17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7A8083-AB2D-4AD6-8F90-B200B5A8CC7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49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8F7B54-4327-4788-89DF-A29D1927982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2231BAC2-22EB-487D-942B-314B27B07DE2}"/>
                  </a:ext>
                </a:extLst>
              </p:cNvPr>
              <p:cNvSpPr>
                <a:spLocks noGrp="1"/>
              </p:cNvSpPr>
              <p:nvPr>
                <p:ph sz="quarter" idx="14"/>
              </p:nvPr>
            </p:nvSpPr>
            <p:spPr>
              <a:xfrm>
                <a:off x="487680" y="2009550"/>
                <a:ext cx="11281533" cy="4025490"/>
              </a:xfrm>
            </p:spPr>
            <p:txBody>
              <a:bodyPr/>
              <a:lstStyle/>
              <a:p>
                <a:r>
                  <a:rPr lang="en-US" sz="2000" dirty="0"/>
                  <a:t>Sum of squared differences between image window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sz="2000" dirty="0"/>
                  <a:t> and image shifted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en-US" sz="2000" dirty="0"/>
                  <a:t>.</a:t>
                </a:r>
                <a:endParaRPr lang="id-ID" sz="2000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2231BAC2-22EB-487D-942B-314B27B07DE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xfrm>
                <a:off x="487680" y="2009550"/>
                <a:ext cx="11281533" cy="4025490"/>
              </a:xfrm>
              <a:blipFill>
                <a:blip r:embed="rId2"/>
                <a:stretch>
                  <a:fillRect t="-606"/>
                </a:stretch>
              </a:blipFill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itle 6">
            <a:extLst>
              <a:ext uri="{FF2B5EF4-FFF2-40B4-BE49-F238E27FC236}">
                <a16:creationId xmlns:a16="http://schemas.microsoft.com/office/drawing/2014/main" id="{FF36D6EA-17EE-444C-BDF4-E186B6448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Corner Detection by Auto-correlation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11A698CC-2263-4A0A-AB3F-68B203743DEC}"/>
                  </a:ext>
                </a:extLst>
              </p:cNvPr>
              <p:cNvSpPr/>
              <p:nvPr/>
            </p:nvSpPr>
            <p:spPr>
              <a:xfrm>
                <a:off x="2987468" y="2532946"/>
                <a:ext cx="6100648" cy="998853"/>
              </a:xfrm>
              <a:custGeom>
                <a:avLst/>
                <a:gdLst>
                  <a:gd name="connsiteX0" fmla="*/ 0 w 6100648"/>
                  <a:gd name="connsiteY0" fmla="*/ 0 h 998853"/>
                  <a:gd name="connsiteX1" fmla="*/ 432591 w 6100648"/>
                  <a:gd name="connsiteY1" fmla="*/ 0 h 998853"/>
                  <a:gd name="connsiteX2" fmla="*/ 1048202 w 6100648"/>
                  <a:gd name="connsiteY2" fmla="*/ 0 h 998853"/>
                  <a:gd name="connsiteX3" fmla="*/ 1663813 w 6100648"/>
                  <a:gd name="connsiteY3" fmla="*/ 0 h 998853"/>
                  <a:gd name="connsiteX4" fmla="*/ 2096404 w 6100648"/>
                  <a:gd name="connsiteY4" fmla="*/ 0 h 998853"/>
                  <a:gd name="connsiteX5" fmla="*/ 2528996 w 6100648"/>
                  <a:gd name="connsiteY5" fmla="*/ 0 h 998853"/>
                  <a:gd name="connsiteX6" fmla="*/ 3205613 w 6100648"/>
                  <a:gd name="connsiteY6" fmla="*/ 0 h 998853"/>
                  <a:gd name="connsiteX7" fmla="*/ 3882231 w 6100648"/>
                  <a:gd name="connsiteY7" fmla="*/ 0 h 998853"/>
                  <a:gd name="connsiteX8" fmla="*/ 4253815 w 6100648"/>
                  <a:gd name="connsiteY8" fmla="*/ 0 h 998853"/>
                  <a:gd name="connsiteX9" fmla="*/ 4686407 w 6100648"/>
                  <a:gd name="connsiteY9" fmla="*/ 0 h 998853"/>
                  <a:gd name="connsiteX10" fmla="*/ 5241011 w 6100648"/>
                  <a:gd name="connsiteY10" fmla="*/ 0 h 998853"/>
                  <a:gd name="connsiteX11" fmla="*/ 6100648 w 6100648"/>
                  <a:gd name="connsiteY11" fmla="*/ 0 h 998853"/>
                  <a:gd name="connsiteX12" fmla="*/ 6100648 w 6100648"/>
                  <a:gd name="connsiteY12" fmla="*/ 469461 h 998853"/>
                  <a:gd name="connsiteX13" fmla="*/ 6100648 w 6100648"/>
                  <a:gd name="connsiteY13" fmla="*/ 998853 h 998853"/>
                  <a:gd name="connsiteX14" fmla="*/ 5729063 w 6100648"/>
                  <a:gd name="connsiteY14" fmla="*/ 998853 h 998853"/>
                  <a:gd name="connsiteX15" fmla="*/ 5174459 w 6100648"/>
                  <a:gd name="connsiteY15" fmla="*/ 998853 h 998853"/>
                  <a:gd name="connsiteX16" fmla="*/ 4741867 w 6100648"/>
                  <a:gd name="connsiteY16" fmla="*/ 998853 h 998853"/>
                  <a:gd name="connsiteX17" fmla="*/ 4126256 w 6100648"/>
                  <a:gd name="connsiteY17" fmla="*/ 998853 h 998853"/>
                  <a:gd name="connsiteX18" fmla="*/ 3693665 w 6100648"/>
                  <a:gd name="connsiteY18" fmla="*/ 998853 h 998853"/>
                  <a:gd name="connsiteX19" fmla="*/ 3017048 w 6100648"/>
                  <a:gd name="connsiteY19" fmla="*/ 998853 h 998853"/>
                  <a:gd name="connsiteX20" fmla="*/ 2584456 w 6100648"/>
                  <a:gd name="connsiteY20" fmla="*/ 998853 h 998853"/>
                  <a:gd name="connsiteX21" fmla="*/ 1907839 w 6100648"/>
                  <a:gd name="connsiteY21" fmla="*/ 998853 h 998853"/>
                  <a:gd name="connsiteX22" fmla="*/ 1353235 w 6100648"/>
                  <a:gd name="connsiteY22" fmla="*/ 998853 h 998853"/>
                  <a:gd name="connsiteX23" fmla="*/ 737624 w 6100648"/>
                  <a:gd name="connsiteY23" fmla="*/ 998853 h 998853"/>
                  <a:gd name="connsiteX24" fmla="*/ 0 w 6100648"/>
                  <a:gd name="connsiteY24" fmla="*/ 998853 h 998853"/>
                  <a:gd name="connsiteX25" fmla="*/ 0 w 6100648"/>
                  <a:gd name="connsiteY25" fmla="*/ 499427 h 998853"/>
                  <a:gd name="connsiteX26" fmla="*/ 0 w 6100648"/>
                  <a:gd name="connsiteY26" fmla="*/ 0 h 9988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6100648" h="998853" fill="none" extrusionOk="0">
                    <a:moveTo>
                      <a:pt x="0" y="0"/>
                    </a:moveTo>
                    <a:cubicBezTo>
                      <a:pt x="180853" y="-20581"/>
                      <a:pt x="241233" y="28362"/>
                      <a:pt x="432591" y="0"/>
                    </a:cubicBezTo>
                    <a:cubicBezTo>
                      <a:pt x="623949" y="-28362"/>
                      <a:pt x="913264" y="20963"/>
                      <a:pt x="1048202" y="0"/>
                    </a:cubicBezTo>
                    <a:cubicBezTo>
                      <a:pt x="1183140" y="-20963"/>
                      <a:pt x="1477984" y="48844"/>
                      <a:pt x="1663813" y="0"/>
                    </a:cubicBezTo>
                    <a:cubicBezTo>
                      <a:pt x="1849642" y="-48844"/>
                      <a:pt x="1925259" y="8891"/>
                      <a:pt x="2096404" y="0"/>
                    </a:cubicBezTo>
                    <a:cubicBezTo>
                      <a:pt x="2267549" y="-8891"/>
                      <a:pt x="2413586" y="6583"/>
                      <a:pt x="2528996" y="0"/>
                    </a:cubicBezTo>
                    <a:cubicBezTo>
                      <a:pt x="2644406" y="-6583"/>
                      <a:pt x="3024579" y="45136"/>
                      <a:pt x="3205613" y="0"/>
                    </a:cubicBezTo>
                    <a:cubicBezTo>
                      <a:pt x="3386647" y="-45136"/>
                      <a:pt x="3621164" y="48316"/>
                      <a:pt x="3882231" y="0"/>
                    </a:cubicBezTo>
                    <a:cubicBezTo>
                      <a:pt x="4143298" y="-48316"/>
                      <a:pt x="4101677" y="20084"/>
                      <a:pt x="4253815" y="0"/>
                    </a:cubicBezTo>
                    <a:cubicBezTo>
                      <a:pt x="4405953" y="-20084"/>
                      <a:pt x="4567696" y="24463"/>
                      <a:pt x="4686407" y="0"/>
                    </a:cubicBezTo>
                    <a:cubicBezTo>
                      <a:pt x="4805118" y="-24463"/>
                      <a:pt x="5070058" y="50691"/>
                      <a:pt x="5241011" y="0"/>
                    </a:cubicBezTo>
                    <a:cubicBezTo>
                      <a:pt x="5411964" y="-50691"/>
                      <a:pt x="5856588" y="28191"/>
                      <a:pt x="6100648" y="0"/>
                    </a:cubicBezTo>
                    <a:cubicBezTo>
                      <a:pt x="6136103" y="218774"/>
                      <a:pt x="6071331" y="273146"/>
                      <a:pt x="6100648" y="469461"/>
                    </a:cubicBezTo>
                    <a:cubicBezTo>
                      <a:pt x="6129965" y="665776"/>
                      <a:pt x="6052021" y="781971"/>
                      <a:pt x="6100648" y="998853"/>
                    </a:cubicBezTo>
                    <a:cubicBezTo>
                      <a:pt x="5927135" y="1017637"/>
                      <a:pt x="5850163" y="970966"/>
                      <a:pt x="5729063" y="998853"/>
                    </a:cubicBezTo>
                    <a:cubicBezTo>
                      <a:pt x="5607963" y="1026740"/>
                      <a:pt x="5344701" y="984127"/>
                      <a:pt x="5174459" y="998853"/>
                    </a:cubicBezTo>
                    <a:cubicBezTo>
                      <a:pt x="5004217" y="1013579"/>
                      <a:pt x="4888930" y="986902"/>
                      <a:pt x="4741867" y="998853"/>
                    </a:cubicBezTo>
                    <a:cubicBezTo>
                      <a:pt x="4594804" y="1010804"/>
                      <a:pt x="4416143" y="971742"/>
                      <a:pt x="4126256" y="998853"/>
                    </a:cubicBezTo>
                    <a:cubicBezTo>
                      <a:pt x="3836369" y="1025964"/>
                      <a:pt x="3808717" y="962513"/>
                      <a:pt x="3693665" y="998853"/>
                    </a:cubicBezTo>
                    <a:cubicBezTo>
                      <a:pt x="3578613" y="1035193"/>
                      <a:pt x="3245715" y="963260"/>
                      <a:pt x="3017048" y="998853"/>
                    </a:cubicBezTo>
                    <a:cubicBezTo>
                      <a:pt x="2788381" y="1034446"/>
                      <a:pt x="2744481" y="980747"/>
                      <a:pt x="2584456" y="998853"/>
                    </a:cubicBezTo>
                    <a:cubicBezTo>
                      <a:pt x="2424431" y="1016959"/>
                      <a:pt x="2245226" y="966124"/>
                      <a:pt x="1907839" y="998853"/>
                    </a:cubicBezTo>
                    <a:cubicBezTo>
                      <a:pt x="1570452" y="1031582"/>
                      <a:pt x="1558888" y="995962"/>
                      <a:pt x="1353235" y="998853"/>
                    </a:cubicBezTo>
                    <a:cubicBezTo>
                      <a:pt x="1147582" y="1001744"/>
                      <a:pt x="991856" y="975006"/>
                      <a:pt x="737624" y="998853"/>
                    </a:cubicBezTo>
                    <a:cubicBezTo>
                      <a:pt x="483392" y="1022700"/>
                      <a:pt x="197867" y="985257"/>
                      <a:pt x="0" y="998853"/>
                    </a:cubicBezTo>
                    <a:cubicBezTo>
                      <a:pt x="-42262" y="765584"/>
                      <a:pt x="43494" y="701669"/>
                      <a:pt x="0" y="499427"/>
                    </a:cubicBezTo>
                    <a:cubicBezTo>
                      <a:pt x="-43494" y="297185"/>
                      <a:pt x="18594" y="224503"/>
                      <a:pt x="0" y="0"/>
                    </a:cubicBezTo>
                    <a:close/>
                  </a:path>
                  <a:path w="6100648" h="998853" stroke="0" extrusionOk="0">
                    <a:moveTo>
                      <a:pt x="0" y="0"/>
                    </a:moveTo>
                    <a:cubicBezTo>
                      <a:pt x="151914" y="-55649"/>
                      <a:pt x="301371" y="30795"/>
                      <a:pt x="493598" y="0"/>
                    </a:cubicBezTo>
                    <a:cubicBezTo>
                      <a:pt x="685825" y="-30795"/>
                      <a:pt x="783681" y="34447"/>
                      <a:pt x="926189" y="0"/>
                    </a:cubicBezTo>
                    <a:cubicBezTo>
                      <a:pt x="1068697" y="-34447"/>
                      <a:pt x="1417304" y="32909"/>
                      <a:pt x="1602807" y="0"/>
                    </a:cubicBezTo>
                    <a:cubicBezTo>
                      <a:pt x="1788310" y="-32909"/>
                      <a:pt x="1913779" y="32500"/>
                      <a:pt x="2035398" y="0"/>
                    </a:cubicBezTo>
                    <a:cubicBezTo>
                      <a:pt x="2157017" y="-32500"/>
                      <a:pt x="2334173" y="7819"/>
                      <a:pt x="2528996" y="0"/>
                    </a:cubicBezTo>
                    <a:cubicBezTo>
                      <a:pt x="2723819" y="-7819"/>
                      <a:pt x="2881266" y="13750"/>
                      <a:pt x="3022594" y="0"/>
                    </a:cubicBezTo>
                    <a:cubicBezTo>
                      <a:pt x="3163922" y="-13750"/>
                      <a:pt x="3428121" y="17098"/>
                      <a:pt x="3577198" y="0"/>
                    </a:cubicBezTo>
                    <a:cubicBezTo>
                      <a:pt x="3726275" y="-17098"/>
                      <a:pt x="3858911" y="13727"/>
                      <a:pt x="3948783" y="0"/>
                    </a:cubicBezTo>
                    <a:cubicBezTo>
                      <a:pt x="4038656" y="-13727"/>
                      <a:pt x="4231321" y="29213"/>
                      <a:pt x="4320368" y="0"/>
                    </a:cubicBezTo>
                    <a:cubicBezTo>
                      <a:pt x="4409415" y="-29213"/>
                      <a:pt x="4636097" y="57608"/>
                      <a:pt x="4813966" y="0"/>
                    </a:cubicBezTo>
                    <a:cubicBezTo>
                      <a:pt x="4991835" y="-57608"/>
                      <a:pt x="5193016" y="53941"/>
                      <a:pt x="5429577" y="0"/>
                    </a:cubicBezTo>
                    <a:cubicBezTo>
                      <a:pt x="5666138" y="-53941"/>
                      <a:pt x="5958106" y="50788"/>
                      <a:pt x="6100648" y="0"/>
                    </a:cubicBezTo>
                    <a:cubicBezTo>
                      <a:pt x="6106827" y="120263"/>
                      <a:pt x="6075949" y="381224"/>
                      <a:pt x="6100648" y="519404"/>
                    </a:cubicBezTo>
                    <a:cubicBezTo>
                      <a:pt x="6125347" y="657584"/>
                      <a:pt x="6046601" y="789320"/>
                      <a:pt x="6100648" y="998853"/>
                    </a:cubicBezTo>
                    <a:cubicBezTo>
                      <a:pt x="5967544" y="1027619"/>
                      <a:pt x="5853760" y="972424"/>
                      <a:pt x="5729063" y="998853"/>
                    </a:cubicBezTo>
                    <a:cubicBezTo>
                      <a:pt x="5604367" y="1025282"/>
                      <a:pt x="5254828" y="974530"/>
                      <a:pt x="5113452" y="998853"/>
                    </a:cubicBezTo>
                    <a:cubicBezTo>
                      <a:pt x="4972076" y="1023176"/>
                      <a:pt x="4652611" y="982774"/>
                      <a:pt x="4436835" y="998853"/>
                    </a:cubicBezTo>
                    <a:cubicBezTo>
                      <a:pt x="4221059" y="1014932"/>
                      <a:pt x="4051667" y="956596"/>
                      <a:pt x="3882231" y="998853"/>
                    </a:cubicBezTo>
                    <a:cubicBezTo>
                      <a:pt x="3712795" y="1041110"/>
                      <a:pt x="3550581" y="990443"/>
                      <a:pt x="3327626" y="998853"/>
                    </a:cubicBezTo>
                    <a:cubicBezTo>
                      <a:pt x="3104671" y="1007263"/>
                      <a:pt x="3043967" y="966509"/>
                      <a:pt x="2956041" y="998853"/>
                    </a:cubicBezTo>
                    <a:cubicBezTo>
                      <a:pt x="2868115" y="1031197"/>
                      <a:pt x="2677360" y="971074"/>
                      <a:pt x="2462443" y="998853"/>
                    </a:cubicBezTo>
                    <a:cubicBezTo>
                      <a:pt x="2247526" y="1026632"/>
                      <a:pt x="2117443" y="956392"/>
                      <a:pt x="2029852" y="998853"/>
                    </a:cubicBezTo>
                    <a:cubicBezTo>
                      <a:pt x="1942261" y="1041314"/>
                      <a:pt x="1828485" y="972339"/>
                      <a:pt x="1658267" y="998853"/>
                    </a:cubicBezTo>
                    <a:cubicBezTo>
                      <a:pt x="1488050" y="1025367"/>
                      <a:pt x="1347136" y="955812"/>
                      <a:pt x="1225676" y="998853"/>
                    </a:cubicBezTo>
                    <a:cubicBezTo>
                      <a:pt x="1104216" y="1041894"/>
                      <a:pt x="865057" y="941893"/>
                      <a:pt x="732078" y="998853"/>
                    </a:cubicBezTo>
                    <a:cubicBezTo>
                      <a:pt x="599099" y="1055813"/>
                      <a:pt x="324428" y="915216"/>
                      <a:pt x="0" y="998853"/>
                    </a:cubicBezTo>
                    <a:cubicBezTo>
                      <a:pt x="-55693" y="776449"/>
                      <a:pt x="29886" y="709578"/>
                      <a:pt x="0" y="529392"/>
                    </a:cubicBezTo>
                    <a:cubicBezTo>
                      <a:pt x="-29886" y="349206"/>
                      <a:pt x="40273" y="200021"/>
                      <a:pt x="0" y="0"/>
                    </a:cubicBezTo>
                    <a:close/>
                  </a:path>
                </a:pathLst>
              </a:custGeom>
              <a:ln>
                <a:extLst>
                  <a:ext uri="{C807C97D-BFC1-408E-A445-0C87EB9F89A2}">
                    <ask:lineSketchStyleProps xmlns:ask="http://schemas.microsoft.com/office/drawing/2018/sketchyshapes" sd="920769958">
                      <a:prstGeom prst="rect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anchor="ctr" anchorCtr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  <m:sup/>
                        <m:e>
                          <m:r>
                            <a:rPr lang="en-US" sz="20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  <m:d>
                            <m:dPr>
                              <m:ctrlPr>
                                <a:rPr lang="en-US" sz="20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0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</m:d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11A698CC-2263-4A0A-AB3F-68B203743D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7468" y="2532946"/>
                <a:ext cx="6100648" cy="99885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extLst>
                  <a:ext uri="{C807C97D-BFC1-408E-A445-0C87EB9F89A2}">
                    <ask:lineSketchStyleProps xmlns:ask="http://schemas.microsoft.com/office/drawing/2018/sketchyshapes" sd="920769958">
                      <a:custGeom>
                        <a:avLst/>
                        <a:gdLst>
                          <a:gd name="connsiteX0" fmla="*/ 0 w 6100648"/>
                          <a:gd name="connsiteY0" fmla="*/ 0 h 998853"/>
                          <a:gd name="connsiteX1" fmla="*/ 432591 w 6100648"/>
                          <a:gd name="connsiteY1" fmla="*/ 0 h 998853"/>
                          <a:gd name="connsiteX2" fmla="*/ 1048202 w 6100648"/>
                          <a:gd name="connsiteY2" fmla="*/ 0 h 998853"/>
                          <a:gd name="connsiteX3" fmla="*/ 1663813 w 6100648"/>
                          <a:gd name="connsiteY3" fmla="*/ 0 h 998853"/>
                          <a:gd name="connsiteX4" fmla="*/ 2096404 w 6100648"/>
                          <a:gd name="connsiteY4" fmla="*/ 0 h 998853"/>
                          <a:gd name="connsiteX5" fmla="*/ 2528996 w 6100648"/>
                          <a:gd name="connsiteY5" fmla="*/ 0 h 998853"/>
                          <a:gd name="connsiteX6" fmla="*/ 3205613 w 6100648"/>
                          <a:gd name="connsiteY6" fmla="*/ 0 h 998853"/>
                          <a:gd name="connsiteX7" fmla="*/ 3882231 w 6100648"/>
                          <a:gd name="connsiteY7" fmla="*/ 0 h 998853"/>
                          <a:gd name="connsiteX8" fmla="*/ 4253815 w 6100648"/>
                          <a:gd name="connsiteY8" fmla="*/ 0 h 998853"/>
                          <a:gd name="connsiteX9" fmla="*/ 4686407 w 6100648"/>
                          <a:gd name="connsiteY9" fmla="*/ 0 h 998853"/>
                          <a:gd name="connsiteX10" fmla="*/ 5241011 w 6100648"/>
                          <a:gd name="connsiteY10" fmla="*/ 0 h 998853"/>
                          <a:gd name="connsiteX11" fmla="*/ 6100648 w 6100648"/>
                          <a:gd name="connsiteY11" fmla="*/ 0 h 998853"/>
                          <a:gd name="connsiteX12" fmla="*/ 6100648 w 6100648"/>
                          <a:gd name="connsiteY12" fmla="*/ 469461 h 998853"/>
                          <a:gd name="connsiteX13" fmla="*/ 6100648 w 6100648"/>
                          <a:gd name="connsiteY13" fmla="*/ 998853 h 998853"/>
                          <a:gd name="connsiteX14" fmla="*/ 5729063 w 6100648"/>
                          <a:gd name="connsiteY14" fmla="*/ 998853 h 998853"/>
                          <a:gd name="connsiteX15" fmla="*/ 5174459 w 6100648"/>
                          <a:gd name="connsiteY15" fmla="*/ 998853 h 998853"/>
                          <a:gd name="connsiteX16" fmla="*/ 4741867 w 6100648"/>
                          <a:gd name="connsiteY16" fmla="*/ 998853 h 998853"/>
                          <a:gd name="connsiteX17" fmla="*/ 4126256 w 6100648"/>
                          <a:gd name="connsiteY17" fmla="*/ 998853 h 998853"/>
                          <a:gd name="connsiteX18" fmla="*/ 3693665 w 6100648"/>
                          <a:gd name="connsiteY18" fmla="*/ 998853 h 998853"/>
                          <a:gd name="connsiteX19" fmla="*/ 3017048 w 6100648"/>
                          <a:gd name="connsiteY19" fmla="*/ 998853 h 998853"/>
                          <a:gd name="connsiteX20" fmla="*/ 2584456 w 6100648"/>
                          <a:gd name="connsiteY20" fmla="*/ 998853 h 998853"/>
                          <a:gd name="connsiteX21" fmla="*/ 1907839 w 6100648"/>
                          <a:gd name="connsiteY21" fmla="*/ 998853 h 998853"/>
                          <a:gd name="connsiteX22" fmla="*/ 1353235 w 6100648"/>
                          <a:gd name="connsiteY22" fmla="*/ 998853 h 998853"/>
                          <a:gd name="connsiteX23" fmla="*/ 737624 w 6100648"/>
                          <a:gd name="connsiteY23" fmla="*/ 998853 h 998853"/>
                          <a:gd name="connsiteX24" fmla="*/ 0 w 6100648"/>
                          <a:gd name="connsiteY24" fmla="*/ 998853 h 998853"/>
                          <a:gd name="connsiteX25" fmla="*/ 0 w 6100648"/>
                          <a:gd name="connsiteY25" fmla="*/ 499427 h 998853"/>
                          <a:gd name="connsiteX26" fmla="*/ 0 w 6100648"/>
                          <a:gd name="connsiteY26" fmla="*/ 0 h 9988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</a:cxnLst>
                        <a:rect l="l" t="t" r="r" b="b"/>
                        <a:pathLst>
                          <a:path w="6100648" h="998853" fill="none" extrusionOk="0">
                            <a:moveTo>
                              <a:pt x="0" y="0"/>
                            </a:moveTo>
                            <a:cubicBezTo>
                              <a:pt x="180853" y="-20581"/>
                              <a:pt x="241233" y="28362"/>
                              <a:pt x="432591" y="0"/>
                            </a:cubicBezTo>
                            <a:cubicBezTo>
                              <a:pt x="623949" y="-28362"/>
                              <a:pt x="913264" y="20963"/>
                              <a:pt x="1048202" y="0"/>
                            </a:cubicBezTo>
                            <a:cubicBezTo>
                              <a:pt x="1183140" y="-20963"/>
                              <a:pt x="1477984" y="48844"/>
                              <a:pt x="1663813" y="0"/>
                            </a:cubicBezTo>
                            <a:cubicBezTo>
                              <a:pt x="1849642" y="-48844"/>
                              <a:pt x="1925259" y="8891"/>
                              <a:pt x="2096404" y="0"/>
                            </a:cubicBezTo>
                            <a:cubicBezTo>
                              <a:pt x="2267549" y="-8891"/>
                              <a:pt x="2413586" y="6583"/>
                              <a:pt x="2528996" y="0"/>
                            </a:cubicBezTo>
                            <a:cubicBezTo>
                              <a:pt x="2644406" y="-6583"/>
                              <a:pt x="3024579" y="45136"/>
                              <a:pt x="3205613" y="0"/>
                            </a:cubicBezTo>
                            <a:cubicBezTo>
                              <a:pt x="3386647" y="-45136"/>
                              <a:pt x="3621164" y="48316"/>
                              <a:pt x="3882231" y="0"/>
                            </a:cubicBezTo>
                            <a:cubicBezTo>
                              <a:pt x="4143298" y="-48316"/>
                              <a:pt x="4101677" y="20084"/>
                              <a:pt x="4253815" y="0"/>
                            </a:cubicBezTo>
                            <a:cubicBezTo>
                              <a:pt x="4405953" y="-20084"/>
                              <a:pt x="4567696" y="24463"/>
                              <a:pt x="4686407" y="0"/>
                            </a:cubicBezTo>
                            <a:cubicBezTo>
                              <a:pt x="4805118" y="-24463"/>
                              <a:pt x="5070058" y="50691"/>
                              <a:pt x="5241011" y="0"/>
                            </a:cubicBezTo>
                            <a:cubicBezTo>
                              <a:pt x="5411964" y="-50691"/>
                              <a:pt x="5856588" y="28191"/>
                              <a:pt x="6100648" y="0"/>
                            </a:cubicBezTo>
                            <a:cubicBezTo>
                              <a:pt x="6136103" y="218774"/>
                              <a:pt x="6071331" y="273146"/>
                              <a:pt x="6100648" y="469461"/>
                            </a:cubicBezTo>
                            <a:cubicBezTo>
                              <a:pt x="6129965" y="665776"/>
                              <a:pt x="6052021" y="781971"/>
                              <a:pt x="6100648" y="998853"/>
                            </a:cubicBezTo>
                            <a:cubicBezTo>
                              <a:pt x="5927135" y="1017637"/>
                              <a:pt x="5850163" y="970966"/>
                              <a:pt x="5729063" y="998853"/>
                            </a:cubicBezTo>
                            <a:cubicBezTo>
                              <a:pt x="5607963" y="1026740"/>
                              <a:pt x="5344701" y="984127"/>
                              <a:pt x="5174459" y="998853"/>
                            </a:cubicBezTo>
                            <a:cubicBezTo>
                              <a:pt x="5004217" y="1013579"/>
                              <a:pt x="4888930" y="986902"/>
                              <a:pt x="4741867" y="998853"/>
                            </a:cubicBezTo>
                            <a:cubicBezTo>
                              <a:pt x="4594804" y="1010804"/>
                              <a:pt x="4416143" y="971742"/>
                              <a:pt x="4126256" y="998853"/>
                            </a:cubicBezTo>
                            <a:cubicBezTo>
                              <a:pt x="3836369" y="1025964"/>
                              <a:pt x="3808717" y="962513"/>
                              <a:pt x="3693665" y="998853"/>
                            </a:cubicBezTo>
                            <a:cubicBezTo>
                              <a:pt x="3578613" y="1035193"/>
                              <a:pt x="3245715" y="963260"/>
                              <a:pt x="3017048" y="998853"/>
                            </a:cubicBezTo>
                            <a:cubicBezTo>
                              <a:pt x="2788381" y="1034446"/>
                              <a:pt x="2744481" y="980747"/>
                              <a:pt x="2584456" y="998853"/>
                            </a:cubicBezTo>
                            <a:cubicBezTo>
                              <a:pt x="2424431" y="1016959"/>
                              <a:pt x="2245226" y="966124"/>
                              <a:pt x="1907839" y="998853"/>
                            </a:cubicBezTo>
                            <a:cubicBezTo>
                              <a:pt x="1570452" y="1031582"/>
                              <a:pt x="1558888" y="995962"/>
                              <a:pt x="1353235" y="998853"/>
                            </a:cubicBezTo>
                            <a:cubicBezTo>
                              <a:pt x="1147582" y="1001744"/>
                              <a:pt x="991856" y="975006"/>
                              <a:pt x="737624" y="998853"/>
                            </a:cubicBezTo>
                            <a:cubicBezTo>
                              <a:pt x="483392" y="1022700"/>
                              <a:pt x="197867" y="985257"/>
                              <a:pt x="0" y="998853"/>
                            </a:cubicBezTo>
                            <a:cubicBezTo>
                              <a:pt x="-42262" y="765584"/>
                              <a:pt x="43494" y="701669"/>
                              <a:pt x="0" y="499427"/>
                            </a:cubicBezTo>
                            <a:cubicBezTo>
                              <a:pt x="-43494" y="297185"/>
                              <a:pt x="18594" y="224503"/>
                              <a:pt x="0" y="0"/>
                            </a:cubicBezTo>
                            <a:close/>
                          </a:path>
                          <a:path w="6100648" h="998853" stroke="0" extrusionOk="0">
                            <a:moveTo>
                              <a:pt x="0" y="0"/>
                            </a:moveTo>
                            <a:cubicBezTo>
                              <a:pt x="151914" y="-55649"/>
                              <a:pt x="301371" y="30795"/>
                              <a:pt x="493598" y="0"/>
                            </a:cubicBezTo>
                            <a:cubicBezTo>
                              <a:pt x="685825" y="-30795"/>
                              <a:pt x="783681" y="34447"/>
                              <a:pt x="926189" y="0"/>
                            </a:cubicBezTo>
                            <a:cubicBezTo>
                              <a:pt x="1068697" y="-34447"/>
                              <a:pt x="1417304" y="32909"/>
                              <a:pt x="1602807" y="0"/>
                            </a:cubicBezTo>
                            <a:cubicBezTo>
                              <a:pt x="1788310" y="-32909"/>
                              <a:pt x="1913779" y="32500"/>
                              <a:pt x="2035398" y="0"/>
                            </a:cubicBezTo>
                            <a:cubicBezTo>
                              <a:pt x="2157017" y="-32500"/>
                              <a:pt x="2334173" y="7819"/>
                              <a:pt x="2528996" y="0"/>
                            </a:cubicBezTo>
                            <a:cubicBezTo>
                              <a:pt x="2723819" y="-7819"/>
                              <a:pt x="2881266" y="13750"/>
                              <a:pt x="3022594" y="0"/>
                            </a:cubicBezTo>
                            <a:cubicBezTo>
                              <a:pt x="3163922" y="-13750"/>
                              <a:pt x="3428121" y="17098"/>
                              <a:pt x="3577198" y="0"/>
                            </a:cubicBezTo>
                            <a:cubicBezTo>
                              <a:pt x="3726275" y="-17098"/>
                              <a:pt x="3858911" y="13727"/>
                              <a:pt x="3948783" y="0"/>
                            </a:cubicBezTo>
                            <a:cubicBezTo>
                              <a:pt x="4038656" y="-13727"/>
                              <a:pt x="4231321" y="29213"/>
                              <a:pt x="4320368" y="0"/>
                            </a:cubicBezTo>
                            <a:cubicBezTo>
                              <a:pt x="4409415" y="-29213"/>
                              <a:pt x="4636097" y="57608"/>
                              <a:pt x="4813966" y="0"/>
                            </a:cubicBezTo>
                            <a:cubicBezTo>
                              <a:pt x="4991835" y="-57608"/>
                              <a:pt x="5193016" y="53941"/>
                              <a:pt x="5429577" y="0"/>
                            </a:cubicBezTo>
                            <a:cubicBezTo>
                              <a:pt x="5666138" y="-53941"/>
                              <a:pt x="5958106" y="50788"/>
                              <a:pt x="6100648" y="0"/>
                            </a:cubicBezTo>
                            <a:cubicBezTo>
                              <a:pt x="6106827" y="120263"/>
                              <a:pt x="6075949" y="381224"/>
                              <a:pt x="6100648" y="519404"/>
                            </a:cubicBezTo>
                            <a:cubicBezTo>
                              <a:pt x="6125347" y="657584"/>
                              <a:pt x="6046601" y="789320"/>
                              <a:pt x="6100648" y="998853"/>
                            </a:cubicBezTo>
                            <a:cubicBezTo>
                              <a:pt x="5967544" y="1027619"/>
                              <a:pt x="5853760" y="972424"/>
                              <a:pt x="5729063" y="998853"/>
                            </a:cubicBezTo>
                            <a:cubicBezTo>
                              <a:pt x="5604367" y="1025282"/>
                              <a:pt x="5254828" y="974530"/>
                              <a:pt x="5113452" y="998853"/>
                            </a:cubicBezTo>
                            <a:cubicBezTo>
                              <a:pt x="4972076" y="1023176"/>
                              <a:pt x="4652611" y="982774"/>
                              <a:pt x="4436835" y="998853"/>
                            </a:cubicBezTo>
                            <a:cubicBezTo>
                              <a:pt x="4221059" y="1014932"/>
                              <a:pt x="4051667" y="956596"/>
                              <a:pt x="3882231" y="998853"/>
                            </a:cubicBezTo>
                            <a:cubicBezTo>
                              <a:pt x="3712795" y="1041110"/>
                              <a:pt x="3550581" y="990443"/>
                              <a:pt x="3327626" y="998853"/>
                            </a:cubicBezTo>
                            <a:cubicBezTo>
                              <a:pt x="3104671" y="1007263"/>
                              <a:pt x="3043967" y="966509"/>
                              <a:pt x="2956041" y="998853"/>
                            </a:cubicBezTo>
                            <a:cubicBezTo>
                              <a:pt x="2868115" y="1031197"/>
                              <a:pt x="2677360" y="971074"/>
                              <a:pt x="2462443" y="998853"/>
                            </a:cubicBezTo>
                            <a:cubicBezTo>
                              <a:pt x="2247526" y="1026632"/>
                              <a:pt x="2117443" y="956392"/>
                              <a:pt x="2029852" y="998853"/>
                            </a:cubicBezTo>
                            <a:cubicBezTo>
                              <a:pt x="1942261" y="1041314"/>
                              <a:pt x="1828485" y="972339"/>
                              <a:pt x="1658267" y="998853"/>
                            </a:cubicBezTo>
                            <a:cubicBezTo>
                              <a:pt x="1488050" y="1025367"/>
                              <a:pt x="1347136" y="955812"/>
                              <a:pt x="1225676" y="998853"/>
                            </a:cubicBezTo>
                            <a:cubicBezTo>
                              <a:pt x="1104216" y="1041894"/>
                              <a:pt x="865057" y="941893"/>
                              <a:pt x="732078" y="998853"/>
                            </a:cubicBezTo>
                            <a:cubicBezTo>
                              <a:pt x="599099" y="1055813"/>
                              <a:pt x="324428" y="915216"/>
                              <a:pt x="0" y="998853"/>
                            </a:cubicBezTo>
                            <a:cubicBezTo>
                              <a:pt x="-55693" y="776449"/>
                              <a:pt x="29886" y="709578"/>
                              <a:pt x="0" y="529392"/>
                            </a:cubicBezTo>
                            <a:cubicBezTo>
                              <a:pt x="-29886" y="349206"/>
                              <a:pt x="40273" y="200021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31B65440-3A09-4A69-859E-6E153BCA7F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4981" y="3685887"/>
            <a:ext cx="2637938" cy="262594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05AC8D0-9DAB-4D55-9B86-986806DEB0DE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17572" y="4012743"/>
            <a:ext cx="1972235" cy="19722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999549F-75EA-4311-882F-668F7845C631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17572" y="4012743"/>
            <a:ext cx="1972235" cy="1972235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A052061-E778-4167-AEE8-451702140028}"/>
              </a:ext>
            </a:extLst>
          </p:cNvPr>
          <p:cNvSpPr>
            <a:spLocks/>
          </p:cNvSpPr>
          <p:nvPr/>
        </p:nvSpPr>
        <p:spPr>
          <a:xfrm>
            <a:off x="3827816" y="4306530"/>
            <a:ext cx="1371600" cy="13716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F66304F7-2586-4C80-A6EF-A40CCA8980EC}"/>
                  </a:ext>
                </a:extLst>
              </p:cNvPr>
              <p:cNvSpPr/>
              <p:nvPr/>
            </p:nvSpPr>
            <p:spPr>
              <a:xfrm>
                <a:off x="4023410" y="5699397"/>
                <a:ext cx="980412" cy="387913"/>
              </a:xfrm>
              <a:custGeom>
                <a:avLst/>
                <a:gdLst>
                  <a:gd name="connsiteX0" fmla="*/ 0 w 980412"/>
                  <a:gd name="connsiteY0" fmla="*/ 0 h 387913"/>
                  <a:gd name="connsiteX1" fmla="*/ 480402 w 980412"/>
                  <a:gd name="connsiteY1" fmla="*/ 0 h 387913"/>
                  <a:gd name="connsiteX2" fmla="*/ 980412 w 980412"/>
                  <a:gd name="connsiteY2" fmla="*/ 0 h 387913"/>
                  <a:gd name="connsiteX3" fmla="*/ 980412 w 980412"/>
                  <a:gd name="connsiteY3" fmla="*/ 387913 h 387913"/>
                  <a:gd name="connsiteX4" fmla="*/ 509814 w 980412"/>
                  <a:gd name="connsiteY4" fmla="*/ 387913 h 387913"/>
                  <a:gd name="connsiteX5" fmla="*/ 0 w 980412"/>
                  <a:gd name="connsiteY5" fmla="*/ 387913 h 387913"/>
                  <a:gd name="connsiteX6" fmla="*/ 0 w 980412"/>
                  <a:gd name="connsiteY6" fmla="*/ 0 h 387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80412" h="387913" extrusionOk="0">
                    <a:moveTo>
                      <a:pt x="0" y="0"/>
                    </a:moveTo>
                    <a:cubicBezTo>
                      <a:pt x="142541" y="-23536"/>
                      <a:pt x="381915" y="38909"/>
                      <a:pt x="480402" y="0"/>
                    </a:cubicBezTo>
                    <a:cubicBezTo>
                      <a:pt x="578889" y="-38909"/>
                      <a:pt x="757615" y="28505"/>
                      <a:pt x="980412" y="0"/>
                    </a:cubicBezTo>
                    <a:cubicBezTo>
                      <a:pt x="990279" y="168189"/>
                      <a:pt x="979466" y="242682"/>
                      <a:pt x="980412" y="387913"/>
                    </a:cubicBezTo>
                    <a:cubicBezTo>
                      <a:pt x="808110" y="408589"/>
                      <a:pt x="732762" y="354927"/>
                      <a:pt x="509814" y="387913"/>
                    </a:cubicBezTo>
                    <a:cubicBezTo>
                      <a:pt x="286866" y="420899"/>
                      <a:pt x="234465" y="332044"/>
                      <a:pt x="0" y="387913"/>
                    </a:cubicBezTo>
                    <a:cubicBezTo>
                      <a:pt x="-36153" y="295270"/>
                      <a:pt x="23827" y="187182"/>
                      <a:pt x="0" y="0"/>
                    </a:cubicBezTo>
                    <a:close/>
                  </a:path>
                </a:pathLst>
              </a:custGeom>
              <a:noFill/>
              <a:ln>
                <a:noFill/>
                <a:prstDash val="dash"/>
                <a:extLst>
                  <a:ext uri="{C807C97D-BFC1-408E-A445-0C87EB9F89A2}">
                    <ask:lineSketchStyleProps xmlns:ask="http://schemas.microsoft.com/office/drawing/2018/sketchyshapes" sd="920769958">
                      <a:prstGeom prst="rect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anchor="ctr" anchorCtr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F66304F7-2586-4C80-A6EF-A40CCA8980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3410" y="5699397"/>
                <a:ext cx="980412" cy="387913"/>
              </a:xfrm>
              <a:prstGeom prst="rect">
                <a:avLst/>
              </a:prstGeom>
              <a:blipFill>
                <a:blip r:embed="rId6"/>
                <a:stretch>
                  <a:fillRect r="-3727" b="-25000"/>
                </a:stretch>
              </a:blipFill>
              <a:ln>
                <a:noFill/>
                <a:prstDash val="dash"/>
                <a:extLst>
                  <a:ext uri="{C807C97D-BFC1-408E-A445-0C87EB9F89A2}">
                    <ask:lineSketchStyleProps xmlns:ask="http://schemas.microsoft.com/office/drawing/2018/sketchyshapes" sd="920769958">
                      <a:custGeom>
                        <a:avLst/>
                        <a:gdLst>
                          <a:gd name="connsiteX0" fmla="*/ 0 w 980412"/>
                          <a:gd name="connsiteY0" fmla="*/ 0 h 387913"/>
                          <a:gd name="connsiteX1" fmla="*/ 480402 w 980412"/>
                          <a:gd name="connsiteY1" fmla="*/ 0 h 387913"/>
                          <a:gd name="connsiteX2" fmla="*/ 980412 w 980412"/>
                          <a:gd name="connsiteY2" fmla="*/ 0 h 387913"/>
                          <a:gd name="connsiteX3" fmla="*/ 980412 w 980412"/>
                          <a:gd name="connsiteY3" fmla="*/ 387913 h 387913"/>
                          <a:gd name="connsiteX4" fmla="*/ 509814 w 980412"/>
                          <a:gd name="connsiteY4" fmla="*/ 387913 h 387913"/>
                          <a:gd name="connsiteX5" fmla="*/ 0 w 980412"/>
                          <a:gd name="connsiteY5" fmla="*/ 387913 h 387913"/>
                          <a:gd name="connsiteX6" fmla="*/ 0 w 980412"/>
                          <a:gd name="connsiteY6" fmla="*/ 0 h 38791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980412" h="387913" extrusionOk="0">
                            <a:moveTo>
                              <a:pt x="0" y="0"/>
                            </a:moveTo>
                            <a:cubicBezTo>
                              <a:pt x="142541" y="-23536"/>
                              <a:pt x="381915" y="38909"/>
                              <a:pt x="480402" y="0"/>
                            </a:cubicBezTo>
                            <a:cubicBezTo>
                              <a:pt x="578889" y="-38909"/>
                              <a:pt x="757615" y="28505"/>
                              <a:pt x="980412" y="0"/>
                            </a:cubicBezTo>
                            <a:cubicBezTo>
                              <a:pt x="990279" y="168189"/>
                              <a:pt x="979466" y="242682"/>
                              <a:pt x="980412" y="387913"/>
                            </a:cubicBezTo>
                            <a:cubicBezTo>
                              <a:pt x="808110" y="408589"/>
                              <a:pt x="732762" y="354927"/>
                              <a:pt x="509814" y="387913"/>
                            </a:cubicBezTo>
                            <a:cubicBezTo>
                              <a:pt x="286866" y="420899"/>
                              <a:pt x="234465" y="332044"/>
                              <a:pt x="0" y="387913"/>
                            </a:cubicBezTo>
                            <a:cubicBezTo>
                              <a:pt x="-36153" y="295270"/>
                              <a:pt x="23827" y="187182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A8ACAF78-D2F8-4CDA-891F-A5E9F6A826C4}"/>
              </a:ext>
            </a:extLst>
          </p:cNvPr>
          <p:cNvSpPr>
            <a:spLocks/>
          </p:cNvSpPr>
          <p:nvPr/>
        </p:nvSpPr>
        <p:spPr>
          <a:xfrm>
            <a:off x="7823527" y="4543627"/>
            <a:ext cx="182880" cy="182880"/>
          </a:xfrm>
          <a:prstGeom prst="rect">
            <a:avLst/>
          </a:prstGeom>
          <a:noFill/>
          <a:ln w="28575">
            <a:solidFill>
              <a:srgbClr val="00F9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766FE705-1477-498D-B32E-978F3809D344}"/>
                  </a:ext>
                </a:extLst>
              </p:cNvPr>
              <p:cNvSpPr/>
              <p:nvPr/>
            </p:nvSpPr>
            <p:spPr>
              <a:xfrm>
                <a:off x="7414929" y="4763168"/>
                <a:ext cx="980412" cy="387913"/>
              </a:xfrm>
              <a:custGeom>
                <a:avLst/>
                <a:gdLst>
                  <a:gd name="connsiteX0" fmla="*/ 0 w 980412"/>
                  <a:gd name="connsiteY0" fmla="*/ 0 h 387913"/>
                  <a:gd name="connsiteX1" fmla="*/ 480402 w 980412"/>
                  <a:gd name="connsiteY1" fmla="*/ 0 h 387913"/>
                  <a:gd name="connsiteX2" fmla="*/ 980412 w 980412"/>
                  <a:gd name="connsiteY2" fmla="*/ 0 h 387913"/>
                  <a:gd name="connsiteX3" fmla="*/ 980412 w 980412"/>
                  <a:gd name="connsiteY3" fmla="*/ 387913 h 387913"/>
                  <a:gd name="connsiteX4" fmla="*/ 509814 w 980412"/>
                  <a:gd name="connsiteY4" fmla="*/ 387913 h 387913"/>
                  <a:gd name="connsiteX5" fmla="*/ 0 w 980412"/>
                  <a:gd name="connsiteY5" fmla="*/ 387913 h 387913"/>
                  <a:gd name="connsiteX6" fmla="*/ 0 w 980412"/>
                  <a:gd name="connsiteY6" fmla="*/ 0 h 387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80412" h="387913" extrusionOk="0">
                    <a:moveTo>
                      <a:pt x="0" y="0"/>
                    </a:moveTo>
                    <a:cubicBezTo>
                      <a:pt x="142541" y="-23536"/>
                      <a:pt x="381915" y="38909"/>
                      <a:pt x="480402" y="0"/>
                    </a:cubicBezTo>
                    <a:cubicBezTo>
                      <a:pt x="578889" y="-38909"/>
                      <a:pt x="757615" y="28505"/>
                      <a:pt x="980412" y="0"/>
                    </a:cubicBezTo>
                    <a:cubicBezTo>
                      <a:pt x="990279" y="168189"/>
                      <a:pt x="979466" y="242682"/>
                      <a:pt x="980412" y="387913"/>
                    </a:cubicBezTo>
                    <a:cubicBezTo>
                      <a:pt x="808110" y="408589"/>
                      <a:pt x="732762" y="354927"/>
                      <a:pt x="509814" y="387913"/>
                    </a:cubicBezTo>
                    <a:cubicBezTo>
                      <a:pt x="286866" y="420899"/>
                      <a:pt x="234465" y="332044"/>
                      <a:pt x="0" y="387913"/>
                    </a:cubicBezTo>
                    <a:cubicBezTo>
                      <a:pt x="-36153" y="295270"/>
                      <a:pt x="23827" y="187182"/>
                      <a:pt x="0" y="0"/>
                    </a:cubicBezTo>
                    <a:close/>
                  </a:path>
                </a:pathLst>
              </a:custGeom>
              <a:noFill/>
              <a:ln>
                <a:noFill/>
                <a:prstDash val="dash"/>
                <a:extLst>
                  <a:ext uri="{C807C97D-BFC1-408E-A445-0C87EB9F89A2}">
                    <ask:lineSketchStyleProps xmlns:ask="http://schemas.microsoft.com/office/drawing/2018/sketchyshapes" sd="920769958">
                      <a:prstGeom prst="rect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anchor="ctr" anchorCtr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3,2</m:t>
                          </m:r>
                        </m:e>
                      </m:d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766FE705-1477-498D-B32E-978F3809D3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4929" y="4763168"/>
                <a:ext cx="980412" cy="38791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  <a:prstDash val="dash"/>
                <a:extLst>
                  <a:ext uri="{C807C97D-BFC1-408E-A445-0C87EB9F89A2}">
                    <ask:lineSketchStyleProps xmlns:ask="http://schemas.microsoft.com/office/drawing/2018/sketchyshapes" sd="920769958">
                      <a:custGeom>
                        <a:avLst/>
                        <a:gdLst>
                          <a:gd name="connsiteX0" fmla="*/ 0 w 980412"/>
                          <a:gd name="connsiteY0" fmla="*/ 0 h 387913"/>
                          <a:gd name="connsiteX1" fmla="*/ 480402 w 980412"/>
                          <a:gd name="connsiteY1" fmla="*/ 0 h 387913"/>
                          <a:gd name="connsiteX2" fmla="*/ 980412 w 980412"/>
                          <a:gd name="connsiteY2" fmla="*/ 0 h 387913"/>
                          <a:gd name="connsiteX3" fmla="*/ 980412 w 980412"/>
                          <a:gd name="connsiteY3" fmla="*/ 387913 h 387913"/>
                          <a:gd name="connsiteX4" fmla="*/ 509814 w 980412"/>
                          <a:gd name="connsiteY4" fmla="*/ 387913 h 387913"/>
                          <a:gd name="connsiteX5" fmla="*/ 0 w 980412"/>
                          <a:gd name="connsiteY5" fmla="*/ 387913 h 387913"/>
                          <a:gd name="connsiteX6" fmla="*/ 0 w 980412"/>
                          <a:gd name="connsiteY6" fmla="*/ 0 h 38791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980412" h="387913" extrusionOk="0">
                            <a:moveTo>
                              <a:pt x="0" y="0"/>
                            </a:moveTo>
                            <a:cubicBezTo>
                              <a:pt x="142541" y="-23536"/>
                              <a:pt x="381915" y="38909"/>
                              <a:pt x="480402" y="0"/>
                            </a:cubicBezTo>
                            <a:cubicBezTo>
                              <a:pt x="578889" y="-38909"/>
                              <a:pt x="757615" y="28505"/>
                              <a:pt x="980412" y="0"/>
                            </a:cubicBezTo>
                            <a:cubicBezTo>
                              <a:pt x="990279" y="168189"/>
                              <a:pt x="979466" y="242682"/>
                              <a:pt x="980412" y="387913"/>
                            </a:cubicBezTo>
                            <a:cubicBezTo>
                              <a:pt x="808110" y="408589"/>
                              <a:pt x="732762" y="354927"/>
                              <a:pt x="509814" y="387913"/>
                            </a:cubicBezTo>
                            <a:cubicBezTo>
                              <a:pt x="286866" y="420899"/>
                              <a:pt x="234465" y="332044"/>
                              <a:pt x="0" y="387913"/>
                            </a:cubicBezTo>
                            <a:cubicBezTo>
                              <a:pt x="-36153" y="295270"/>
                              <a:pt x="23827" y="187182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>
            <a:extLst>
              <a:ext uri="{FF2B5EF4-FFF2-40B4-BE49-F238E27FC236}">
                <a16:creationId xmlns:a16="http://schemas.microsoft.com/office/drawing/2014/main" id="{E56ECE6B-0BDA-48AA-97CF-CB5691316AB9}"/>
              </a:ext>
            </a:extLst>
          </p:cNvPr>
          <p:cNvSpPr>
            <a:spLocks/>
          </p:cNvSpPr>
          <p:nvPr/>
        </p:nvSpPr>
        <p:spPr>
          <a:xfrm>
            <a:off x="4200705" y="4034652"/>
            <a:ext cx="1371600" cy="1371600"/>
          </a:xfrm>
          <a:prstGeom prst="rect">
            <a:avLst/>
          </a:prstGeom>
          <a:noFill/>
          <a:ln w="28575">
            <a:solidFill>
              <a:srgbClr val="00F90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49688378-1223-49D6-9E6D-00D60365E652}"/>
                  </a:ext>
                </a:extLst>
              </p:cNvPr>
              <p:cNvSpPr/>
              <p:nvPr/>
            </p:nvSpPr>
            <p:spPr>
              <a:xfrm>
                <a:off x="2106993" y="4742378"/>
                <a:ext cx="980412" cy="496336"/>
              </a:xfrm>
              <a:custGeom>
                <a:avLst/>
                <a:gdLst>
                  <a:gd name="connsiteX0" fmla="*/ 0 w 980412"/>
                  <a:gd name="connsiteY0" fmla="*/ 0 h 496336"/>
                  <a:gd name="connsiteX1" fmla="*/ 460794 w 980412"/>
                  <a:gd name="connsiteY1" fmla="*/ 0 h 496336"/>
                  <a:gd name="connsiteX2" fmla="*/ 980412 w 980412"/>
                  <a:gd name="connsiteY2" fmla="*/ 0 h 496336"/>
                  <a:gd name="connsiteX3" fmla="*/ 980412 w 980412"/>
                  <a:gd name="connsiteY3" fmla="*/ 496336 h 496336"/>
                  <a:gd name="connsiteX4" fmla="*/ 490206 w 980412"/>
                  <a:gd name="connsiteY4" fmla="*/ 496336 h 496336"/>
                  <a:gd name="connsiteX5" fmla="*/ 0 w 980412"/>
                  <a:gd name="connsiteY5" fmla="*/ 496336 h 496336"/>
                  <a:gd name="connsiteX6" fmla="*/ 0 w 980412"/>
                  <a:gd name="connsiteY6" fmla="*/ 0 h 496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80412" h="496336" fill="none" extrusionOk="0">
                    <a:moveTo>
                      <a:pt x="0" y="0"/>
                    </a:moveTo>
                    <a:cubicBezTo>
                      <a:pt x="102998" y="-35662"/>
                      <a:pt x="361687" y="21830"/>
                      <a:pt x="460794" y="0"/>
                    </a:cubicBezTo>
                    <a:cubicBezTo>
                      <a:pt x="559901" y="-21830"/>
                      <a:pt x="737768" y="43669"/>
                      <a:pt x="980412" y="0"/>
                    </a:cubicBezTo>
                    <a:cubicBezTo>
                      <a:pt x="1035766" y="101304"/>
                      <a:pt x="962315" y="361077"/>
                      <a:pt x="980412" y="496336"/>
                    </a:cubicBezTo>
                    <a:cubicBezTo>
                      <a:pt x="755954" y="538398"/>
                      <a:pt x="689669" y="494275"/>
                      <a:pt x="490206" y="496336"/>
                    </a:cubicBezTo>
                    <a:cubicBezTo>
                      <a:pt x="290743" y="498397"/>
                      <a:pt x="234681" y="484916"/>
                      <a:pt x="0" y="496336"/>
                    </a:cubicBezTo>
                    <a:cubicBezTo>
                      <a:pt x="-20615" y="329991"/>
                      <a:pt x="10109" y="175576"/>
                      <a:pt x="0" y="0"/>
                    </a:cubicBezTo>
                    <a:close/>
                  </a:path>
                  <a:path w="980412" h="496336" stroke="0" extrusionOk="0">
                    <a:moveTo>
                      <a:pt x="0" y="0"/>
                    </a:moveTo>
                    <a:cubicBezTo>
                      <a:pt x="142541" y="-23536"/>
                      <a:pt x="381915" y="38909"/>
                      <a:pt x="480402" y="0"/>
                    </a:cubicBezTo>
                    <a:cubicBezTo>
                      <a:pt x="578889" y="-38909"/>
                      <a:pt x="757615" y="28505"/>
                      <a:pt x="980412" y="0"/>
                    </a:cubicBezTo>
                    <a:cubicBezTo>
                      <a:pt x="983729" y="160105"/>
                      <a:pt x="956747" y="321541"/>
                      <a:pt x="980412" y="496336"/>
                    </a:cubicBezTo>
                    <a:cubicBezTo>
                      <a:pt x="808110" y="517012"/>
                      <a:pt x="732762" y="463350"/>
                      <a:pt x="509814" y="496336"/>
                    </a:cubicBezTo>
                    <a:cubicBezTo>
                      <a:pt x="286866" y="529322"/>
                      <a:pt x="234465" y="440467"/>
                      <a:pt x="0" y="496336"/>
                    </a:cubicBezTo>
                    <a:cubicBezTo>
                      <a:pt x="-45300" y="369945"/>
                      <a:pt x="11940" y="232391"/>
                      <a:pt x="0" y="0"/>
                    </a:cubicBezTo>
                    <a:close/>
                  </a:path>
                </a:pathLst>
              </a:custGeom>
              <a:ln>
                <a:prstDash val="dash"/>
                <a:extLst>
                  <a:ext uri="{C807C97D-BFC1-408E-A445-0C87EB9F89A2}">
                    <ask:lineSketchStyleProps xmlns:ask="http://schemas.microsoft.com/office/drawing/2018/sketchyshapes" sd="920769958">
                      <a:prstGeom prst="rect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anchor="ctr" anchorCtr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49688378-1223-49D6-9E6D-00D60365E6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6993" y="4742378"/>
                <a:ext cx="980412" cy="49633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prstDash val="dash"/>
                <a:extLst>
                  <a:ext uri="{C807C97D-BFC1-408E-A445-0C87EB9F89A2}">
                    <ask:lineSketchStyleProps xmlns:ask="http://schemas.microsoft.com/office/drawing/2018/sketchyshapes" sd="920769958">
                      <a:custGeom>
                        <a:avLst/>
                        <a:gdLst>
                          <a:gd name="connsiteX0" fmla="*/ 0 w 980412"/>
                          <a:gd name="connsiteY0" fmla="*/ 0 h 496336"/>
                          <a:gd name="connsiteX1" fmla="*/ 460794 w 980412"/>
                          <a:gd name="connsiteY1" fmla="*/ 0 h 496336"/>
                          <a:gd name="connsiteX2" fmla="*/ 980412 w 980412"/>
                          <a:gd name="connsiteY2" fmla="*/ 0 h 496336"/>
                          <a:gd name="connsiteX3" fmla="*/ 980412 w 980412"/>
                          <a:gd name="connsiteY3" fmla="*/ 496336 h 496336"/>
                          <a:gd name="connsiteX4" fmla="*/ 490206 w 980412"/>
                          <a:gd name="connsiteY4" fmla="*/ 496336 h 496336"/>
                          <a:gd name="connsiteX5" fmla="*/ 0 w 980412"/>
                          <a:gd name="connsiteY5" fmla="*/ 496336 h 496336"/>
                          <a:gd name="connsiteX6" fmla="*/ 0 w 980412"/>
                          <a:gd name="connsiteY6" fmla="*/ 0 h 49633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980412" h="496336" fill="none" extrusionOk="0">
                            <a:moveTo>
                              <a:pt x="0" y="0"/>
                            </a:moveTo>
                            <a:cubicBezTo>
                              <a:pt x="102998" y="-35662"/>
                              <a:pt x="361687" y="21830"/>
                              <a:pt x="460794" y="0"/>
                            </a:cubicBezTo>
                            <a:cubicBezTo>
                              <a:pt x="559901" y="-21830"/>
                              <a:pt x="737768" y="43669"/>
                              <a:pt x="980412" y="0"/>
                            </a:cubicBezTo>
                            <a:cubicBezTo>
                              <a:pt x="1035766" y="101304"/>
                              <a:pt x="962315" y="361077"/>
                              <a:pt x="980412" y="496336"/>
                            </a:cubicBezTo>
                            <a:cubicBezTo>
                              <a:pt x="755954" y="538398"/>
                              <a:pt x="689669" y="494275"/>
                              <a:pt x="490206" y="496336"/>
                            </a:cubicBezTo>
                            <a:cubicBezTo>
                              <a:pt x="290743" y="498397"/>
                              <a:pt x="234681" y="484916"/>
                              <a:pt x="0" y="496336"/>
                            </a:cubicBezTo>
                            <a:cubicBezTo>
                              <a:pt x="-20615" y="329991"/>
                              <a:pt x="10109" y="175576"/>
                              <a:pt x="0" y="0"/>
                            </a:cubicBezTo>
                            <a:close/>
                          </a:path>
                          <a:path w="980412" h="496336" stroke="0" extrusionOk="0">
                            <a:moveTo>
                              <a:pt x="0" y="0"/>
                            </a:moveTo>
                            <a:cubicBezTo>
                              <a:pt x="142541" y="-23536"/>
                              <a:pt x="381915" y="38909"/>
                              <a:pt x="480402" y="0"/>
                            </a:cubicBezTo>
                            <a:cubicBezTo>
                              <a:pt x="578889" y="-38909"/>
                              <a:pt x="757615" y="28505"/>
                              <a:pt x="980412" y="0"/>
                            </a:cubicBezTo>
                            <a:cubicBezTo>
                              <a:pt x="983729" y="160105"/>
                              <a:pt x="956747" y="321541"/>
                              <a:pt x="980412" y="496336"/>
                            </a:cubicBezTo>
                            <a:cubicBezTo>
                              <a:pt x="808110" y="517012"/>
                              <a:pt x="732762" y="463350"/>
                              <a:pt x="509814" y="496336"/>
                            </a:cubicBezTo>
                            <a:cubicBezTo>
                              <a:pt x="286866" y="529322"/>
                              <a:pt x="234465" y="440467"/>
                              <a:pt x="0" y="496336"/>
                            </a:cubicBezTo>
                            <a:cubicBezTo>
                              <a:pt x="-45300" y="369945"/>
                              <a:pt x="11940" y="232391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D77703AA-1684-494B-B537-956E30EE423E}"/>
                  </a:ext>
                </a:extLst>
              </p:cNvPr>
              <p:cNvSpPr/>
              <p:nvPr/>
            </p:nvSpPr>
            <p:spPr>
              <a:xfrm>
                <a:off x="8517551" y="4742378"/>
                <a:ext cx="980412" cy="496336"/>
              </a:xfrm>
              <a:custGeom>
                <a:avLst/>
                <a:gdLst>
                  <a:gd name="connsiteX0" fmla="*/ 0 w 980412"/>
                  <a:gd name="connsiteY0" fmla="*/ 0 h 496336"/>
                  <a:gd name="connsiteX1" fmla="*/ 460794 w 980412"/>
                  <a:gd name="connsiteY1" fmla="*/ 0 h 496336"/>
                  <a:gd name="connsiteX2" fmla="*/ 980412 w 980412"/>
                  <a:gd name="connsiteY2" fmla="*/ 0 h 496336"/>
                  <a:gd name="connsiteX3" fmla="*/ 980412 w 980412"/>
                  <a:gd name="connsiteY3" fmla="*/ 496336 h 496336"/>
                  <a:gd name="connsiteX4" fmla="*/ 490206 w 980412"/>
                  <a:gd name="connsiteY4" fmla="*/ 496336 h 496336"/>
                  <a:gd name="connsiteX5" fmla="*/ 0 w 980412"/>
                  <a:gd name="connsiteY5" fmla="*/ 496336 h 496336"/>
                  <a:gd name="connsiteX6" fmla="*/ 0 w 980412"/>
                  <a:gd name="connsiteY6" fmla="*/ 0 h 496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80412" h="496336" fill="none" extrusionOk="0">
                    <a:moveTo>
                      <a:pt x="0" y="0"/>
                    </a:moveTo>
                    <a:cubicBezTo>
                      <a:pt x="102998" y="-35662"/>
                      <a:pt x="361687" y="21830"/>
                      <a:pt x="460794" y="0"/>
                    </a:cubicBezTo>
                    <a:cubicBezTo>
                      <a:pt x="559901" y="-21830"/>
                      <a:pt x="737768" y="43669"/>
                      <a:pt x="980412" y="0"/>
                    </a:cubicBezTo>
                    <a:cubicBezTo>
                      <a:pt x="1035766" y="101304"/>
                      <a:pt x="962315" y="361077"/>
                      <a:pt x="980412" y="496336"/>
                    </a:cubicBezTo>
                    <a:cubicBezTo>
                      <a:pt x="755954" y="538398"/>
                      <a:pt x="689669" y="494275"/>
                      <a:pt x="490206" y="496336"/>
                    </a:cubicBezTo>
                    <a:cubicBezTo>
                      <a:pt x="290743" y="498397"/>
                      <a:pt x="234681" y="484916"/>
                      <a:pt x="0" y="496336"/>
                    </a:cubicBezTo>
                    <a:cubicBezTo>
                      <a:pt x="-20615" y="329991"/>
                      <a:pt x="10109" y="175576"/>
                      <a:pt x="0" y="0"/>
                    </a:cubicBezTo>
                    <a:close/>
                  </a:path>
                  <a:path w="980412" h="496336" stroke="0" extrusionOk="0">
                    <a:moveTo>
                      <a:pt x="0" y="0"/>
                    </a:moveTo>
                    <a:cubicBezTo>
                      <a:pt x="142541" y="-23536"/>
                      <a:pt x="381915" y="38909"/>
                      <a:pt x="480402" y="0"/>
                    </a:cubicBezTo>
                    <a:cubicBezTo>
                      <a:pt x="578889" y="-38909"/>
                      <a:pt x="757615" y="28505"/>
                      <a:pt x="980412" y="0"/>
                    </a:cubicBezTo>
                    <a:cubicBezTo>
                      <a:pt x="983729" y="160105"/>
                      <a:pt x="956747" y="321541"/>
                      <a:pt x="980412" y="496336"/>
                    </a:cubicBezTo>
                    <a:cubicBezTo>
                      <a:pt x="808110" y="517012"/>
                      <a:pt x="732762" y="463350"/>
                      <a:pt x="509814" y="496336"/>
                    </a:cubicBezTo>
                    <a:cubicBezTo>
                      <a:pt x="286866" y="529322"/>
                      <a:pt x="234465" y="440467"/>
                      <a:pt x="0" y="496336"/>
                    </a:cubicBezTo>
                    <a:cubicBezTo>
                      <a:pt x="-45300" y="369945"/>
                      <a:pt x="11940" y="232391"/>
                      <a:pt x="0" y="0"/>
                    </a:cubicBezTo>
                    <a:close/>
                  </a:path>
                </a:pathLst>
              </a:custGeom>
              <a:ln>
                <a:prstDash val="dash"/>
                <a:extLst>
                  <a:ext uri="{C807C97D-BFC1-408E-A445-0C87EB9F89A2}">
                    <ask:lineSketchStyleProps xmlns:ask="http://schemas.microsoft.com/office/drawing/2018/sketchyshapes" sd="920769958">
                      <a:prstGeom prst="rect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anchor="ctr" anchorCtr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D77703AA-1684-494B-B537-956E30EE42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7551" y="4742378"/>
                <a:ext cx="980412" cy="49633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prstDash val="dash"/>
                <a:extLst>
                  <a:ext uri="{C807C97D-BFC1-408E-A445-0C87EB9F89A2}">
                    <ask:lineSketchStyleProps xmlns:ask="http://schemas.microsoft.com/office/drawing/2018/sketchyshapes" sd="920769958">
                      <a:custGeom>
                        <a:avLst/>
                        <a:gdLst>
                          <a:gd name="connsiteX0" fmla="*/ 0 w 980412"/>
                          <a:gd name="connsiteY0" fmla="*/ 0 h 496336"/>
                          <a:gd name="connsiteX1" fmla="*/ 460794 w 980412"/>
                          <a:gd name="connsiteY1" fmla="*/ 0 h 496336"/>
                          <a:gd name="connsiteX2" fmla="*/ 980412 w 980412"/>
                          <a:gd name="connsiteY2" fmla="*/ 0 h 496336"/>
                          <a:gd name="connsiteX3" fmla="*/ 980412 w 980412"/>
                          <a:gd name="connsiteY3" fmla="*/ 496336 h 496336"/>
                          <a:gd name="connsiteX4" fmla="*/ 490206 w 980412"/>
                          <a:gd name="connsiteY4" fmla="*/ 496336 h 496336"/>
                          <a:gd name="connsiteX5" fmla="*/ 0 w 980412"/>
                          <a:gd name="connsiteY5" fmla="*/ 496336 h 496336"/>
                          <a:gd name="connsiteX6" fmla="*/ 0 w 980412"/>
                          <a:gd name="connsiteY6" fmla="*/ 0 h 49633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980412" h="496336" fill="none" extrusionOk="0">
                            <a:moveTo>
                              <a:pt x="0" y="0"/>
                            </a:moveTo>
                            <a:cubicBezTo>
                              <a:pt x="102998" y="-35662"/>
                              <a:pt x="361687" y="21830"/>
                              <a:pt x="460794" y="0"/>
                            </a:cubicBezTo>
                            <a:cubicBezTo>
                              <a:pt x="559901" y="-21830"/>
                              <a:pt x="737768" y="43669"/>
                              <a:pt x="980412" y="0"/>
                            </a:cubicBezTo>
                            <a:cubicBezTo>
                              <a:pt x="1035766" y="101304"/>
                              <a:pt x="962315" y="361077"/>
                              <a:pt x="980412" y="496336"/>
                            </a:cubicBezTo>
                            <a:cubicBezTo>
                              <a:pt x="755954" y="538398"/>
                              <a:pt x="689669" y="494275"/>
                              <a:pt x="490206" y="496336"/>
                            </a:cubicBezTo>
                            <a:cubicBezTo>
                              <a:pt x="290743" y="498397"/>
                              <a:pt x="234681" y="484916"/>
                              <a:pt x="0" y="496336"/>
                            </a:cubicBezTo>
                            <a:cubicBezTo>
                              <a:pt x="-20615" y="329991"/>
                              <a:pt x="10109" y="175576"/>
                              <a:pt x="0" y="0"/>
                            </a:cubicBezTo>
                            <a:close/>
                          </a:path>
                          <a:path w="980412" h="496336" stroke="0" extrusionOk="0">
                            <a:moveTo>
                              <a:pt x="0" y="0"/>
                            </a:moveTo>
                            <a:cubicBezTo>
                              <a:pt x="142541" y="-23536"/>
                              <a:pt x="381915" y="38909"/>
                              <a:pt x="480402" y="0"/>
                            </a:cubicBezTo>
                            <a:cubicBezTo>
                              <a:pt x="578889" y="-38909"/>
                              <a:pt x="757615" y="28505"/>
                              <a:pt x="980412" y="0"/>
                            </a:cubicBezTo>
                            <a:cubicBezTo>
                              <a:pt x="983729" y="160105"/>
                              <a:pt x="956747" y="321541"/>
                              <a:pt x="980412" y="496336"/>
                            </a:cubicBezTo>
                            <a:cubicBezTo>
                              <a:pt x="808110" y="517012"/>
                              <a:pt x="732762" y="463350"/>
                              <a:pt x="509814" y="496336"/>
                            </a:cubicBezTo>
                            <a:cubicBezTo>
                              <a:pt x="286866" y="529322"/>
                              <a:pt x="234465" y="440467"/>
                              <a:pt x="0" y="496336"/>
                            </a:cubicBezTo>
                            <a:cubicBezTo>
                              <a:pt x="-45300" y="369945"/>
                              <a:pt x="11940" y="232391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712819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F2884EB-C6E3-684C-A39B-0E652C4E0E60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8F561F4-0B78-4D4C-B268-33E16A347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 To Have In Mind</a:t>
            </a:r>
            <a:endParaRPr lang="id-ID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3737F5B-7335-432F-BE3D-7DF8E2095D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878" y="2058941"/>
            <a:ext cx="6562864" cy="425492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B49BF46-406E-41DB-929E-C9994EE333B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50401" y="2094123"/>
            <a:ext cx="1470212" cy="1766047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0D13A050-E589-467B-BD79-10BBBCF6818C}"/>
              </a:ext>
            </a:extLst>
          </p:cNvPr>
          <p:cNvSpPr txBox="1"/>
          <p:nvPr/>
        </p:nvSpPr>
        <p:spPr>
          <a:xfrm>
            <a:off x="9262089" y="2649913"/>
            <a:ext cx="1642768" cy="64633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Part of the same photo?</a:t>
            </a:r>
            <a:endParaRPr lang="id-ID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10CDC24-B19F-46A2-A78C-EA68FA3F5C80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50401" y="4222408"/>
            <a:ext cx="1558857" cy="1766047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DE89230-6E7B-4F38-A2E0-AB436ACC3B32}"/>
              </a:ext>
            </a:extLst>
          </p:cNvPr>
          <p:cNvSpPr txBox="1"/>
          <p:nvPr/>
        </p:nvSpPr>
        <p:spPr>
          <a:xfrm>
            <a:off x="9259243" y="4708702"/>
            <a:ext cx="2386012" cy="64633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Same computer from another angle?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360248442"/>
      </p:ext>
    </p:extLst>
  </p:cSld>
  <p:clrMapOvr>
    <a:masterClrMapping/>
  </p:clrMapOvr>
  <p:transition spd="slow">
    <p:wip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7A8083-AB2D-4AD6-8F90-B200B5A8CC7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50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8F7B54-4327-4788-89DF-A29D1927982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36D6EA-17EE-444C-BDF4-E186B6448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Corner Detection</a:t>
            </a:r>
            <a:r>
              <a:rPr lang="en-US" dirty="0"/>
              <a:t> Example Cases</a:t>
            </a:r>
            <a:endParaRPr lang="id-ID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9FCBADE-8D6C-4E0F-888E-2D611702D222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86569" y="2318668"/>
            <a:ext cx="4052047" cy="3048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2D18A49-E1A5-4F8B-AA3E-5306633A596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9878" y="2288188"/>
            <a:ext cx="2079812" cy="155448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E254959-0FF0-4A37-9517-7D0A4A980552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9878" y="3842668"/>
            <a:ext cx="2079812" cy="155089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D936AEE-9AEE-42FB-8AC9-828F8E7F3C47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28558" y="2288188"/>
            <a:ext cx="2079812" cy="155448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C811792-2757-449D-B4CF-82D017382770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5438415" y="2288188"/>
            <a:ext cx="1984443" cy="155448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3E65A3F-28B5-45E8-9CF2-6952D2D277A6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28558" y="3976015"/>
            <a:ext cx="2079812" cy="155089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7E3D7D5-45A2-43CC-9D57-A61DAD52A145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92394" y="3976015"/>
            <a:ext cx="2079812" cy="155089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39F4C851-8D3D-45AC-99C5-35C7B8935A79}"/>
                  </a:ext>
                </a:extLst>
              </p:cNvPr>
              <p:cNvSpPr/>
              <p:nvPr/>
            </p:nvSpPr>
            <p:spPr>
              <a:xfrm>
                <a:off x="3451502" y="5504120"/>
                <a:ext cx="1033926" cy="504570"/>
              </a:xfrm>
              <a:custGeom>
                <a:avLst/>
                <a:gdLst>
                  <a:gd name="connsiteX0" fmla="*/ 0 w 1033926"/>
                  <a:gd name="connsiteY0" fmla="*/ 0 h 504570"/>
                  <a:gd name="connsiteX1" fmla="*/ 485945 w 1033926"/>
                  <a:gd name="connsiteY1" fmla="*/ 0 h 504570"/>
                  <a:gd name="connsiteX2" fmla="*/ 1033926 w 1033926"/>
                  <a:gd name="connsiteY2" fmla="*/ 0 h 504570"/>
                  <a:gd name="connsiteX3" fmla="*/ 1033926 w 1033926"/>
                  <a:gd name="connsiteY3" fmla="*/ 504570 h 504570"/>
                  <a:gd name="connsiteX4" fmla="*/ 516963 w 1033926"/>
                  <a:gd name="connsiteY4" fmla="*/ 504570 h 504570"/>
                  <a:gd name="connsiteX5" fmla="*/ 0 w 1033926"/>
                  <a:gd name="connsiteY5" fmla="*/ 504570 h 504570"/>
                  <a:gd name="connsiteX6" fmla="*/ 0 w 1033926"/>
                  <a:gd name="connsiteY6" fmla="*/ 0 h 5045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33926" h="504570" fill="none" extrusionOk="0">
                    <a:moveTo>
                      <a:pt x="0" y="0"/>
                    </a:moveTo>
                    <a:cubicBezTo>
                      <a:pt x="121974" y="-15866"/>
                      <a:pt x="329226" y="10143"/>
                      <a:pt x="485945" y="0"/>
                    </a:cubicBezTo>
                    <a:cubicBezTo>
                      <a:pt x="642664" y="-10143"/>
                      <a:pt x="860261" y="58419"/>
                      <a:pt x="1033926" y="0"/>
                    </a:cubicBezTo>
                    <a:cubicBezTo>
                      <a:pt x="1086982" y="121147"/>
                      <a:pt x="1014110" y="269008"/>
                      <a:pt x="1033926" y="504570"/>
                    </a:cubicBezTo>
                    <a:cubicBezTo>
                      <a:pt x="861819" y="535527"/>
                      <a:pt x="663200" y="490999"/>
                      <a:pt x="516963" y="504570"/>
                    </a:cubicBezTo>
                    <a:cubicBezTo>
                      <a:pt x="370726" y="518141"/>
                      <a:pt x="116131" y="449976"/>
                      <a:pt x="0" y="504570"/>
                    </a:cubicBezTo>
                    <a:cubicBezTo>
                      <a:pt x="-50640" y="254119"/>
                      <a:pt x="45404" y="201271"/>
                      <a:pt x="0" y="0"/>
                    </a:cubicBezTo>
                    <a:close/>
                  </a:path>
                  <a:path w="1033926" h="504570" stroke="0" extrusionOk="0">
                    <a:moveTo>
                      <a:pt x="0" y="0"/>
                    </a:moveTo>
                    <a:cubicBezTo>
                      <a:pt x="249705" y="-57843"/>
                      <a:pt x="379533" y="15699"/>
                      <a:pt x="506624" y="0"/>
                    </a:cubicBezTo>
                    <a:cubicBezTo>
                      <a:pt x="633715" y="-15699"/>
                      <a:pt x="837153" y="32330"/>
                      <a:pt x="1033926" y="0"/>
                    </a:cubicBezTo>
                    <a:cubicBezTo>
                      <a:pt x="1074058" y="142718"/>
                      <a:pt x="995023" y="369628"/>
                      <a:pt x="1033926" y="504570"/>
                    </a:cubicBezTo>
                    <a:cubicBezTo>
                      <a:pt x="801171" y="520470"/>
                      <a:pt x="702054" y="459197"/>
                      <a:pt x="537642" y="504570"/>
                    </a:cubicBezTo>
                    <a:cubicBezTo>
                      <a:pt x="373230" y="549943"/>
                      <a:pt x="109695" y="472769"/>
                      <a:pt x="0" y="504570"/>
                    </a:cubicBezTo>
                    <a:cubicBezTo>
                      <a:pt x="-19154" y="371535"/>
                      <a:pt x="111" y="149125"/>
                      <a:pt x="0" y="0"/>
                    </a:cubicBezTo>
                    <a:close/>
                  </a:path>
                </a:pathLst>
              </a:custGeom>
              <a:ln w="12700">
                <a:extLst>
                  <a:ext uri="{C807C97D-BFC1-408E-A445-0C87EB9F89A2}">
                    <ask:lineSketchStyleProps xmlns:ask="http://schemas.microsoft.com/office/drawing/2018/sketchyshapes" sd="920769958">
                      <a:prstGeom prst="rect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anchor="ctr" anchorCtr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39F4C851-8D3D-45AC-99C5-35C7B8935A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1502" y="5504120"/>
                <a:ext cx="1033926" cy="50457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12700">
                <a:extLst>
                  <a:ext uri="{C807C97D-BFC1-408E-A445-0C87EB9F89A2}">
                    <ask:lineSketchStyleProps xmlns:ask="http://schemas.microsoft.com/office/drawing/2018/sketchyshapes" sd="920769958">
                      <a:custGeom>
                        <a:avLst/>
                        <a:gdLst>
                          <a:gd name="connsiteX0" fmla="*/ 0 w 1033926"/>
                          <a:gd name="connsiteY0" fmla="*/ 0 h 504570"/>
                          <a:gd name="connsiteX1" fmla="*/ 485945 w 1033926"/>
                          <a:gd name="connsiteY1" fmla="*/ 0 h 504570"/>
                          <a:gd name="connsiteX2" fmla="*/ 1033926 w 1033926"/>
                          <a:gd name="connsiteY2" fmla="*/ 0 h 504570"/>
                          <a:gd name="connsiteX3" fmla="*/ 1033926 w 1033926"/>
                          <a:gd name="connsiteY3" fmla="*/ 504570 h 504570"/>
                          <a:gd name="connsiteX4" fmla="*/ 516963 w 1033926"/>
                          <a:gd name="connsiteY4" fmla="*/ 504570 h 504570"/>
                          <a:gd name="connsiteX5" fmla="*/ 0 w 1033926"/>
                          <a:gd name="connsiteY5" fmla="*/ 504570 h 504570"/>
                          <a:gd name="connsiteX6" fmla="*/ 0 w 1033926"/>
                          <a:gd name="connsiteY6" fmla="*/ 0 h 50457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1033926" h="504570" fill="none" extrusionOk="0">
                            <a:moveTo>
                              <a:pt x="0" y="0"/>
                            </a:moveTo>
                            <a:cubicBezTo>
                              <a:pt x="121974" y="-15866"/>
                              <a:pt x="329226" y="10143"/>
                              <a:pt x="485945" y="0"/>
                            </a:cubicBezTo>
                            <a:cubicBezTo>
                              <a:pt x="642664" y="-10143"/>
                              <a:pt x="860261" y="58419"/>
                              <a:pt x="1033926" y="0"/>
                            </a:cubicBezTo>
                            <a:cubicBezTo>
                              <a:pt x="1086982" y="121147"/>
                              <a:pt x="1014110" y="269008"/>
                              <a:pt x="1033926" y="504570"/>
                            </a:cubicBezTo>
                            <a:cubicBezTo>
                              <a:pt x="861819" y="535527"/>
                              <a:pt x="663200" y="490999"/>
                              <a:pt x="516963" y="504570"/>
                            </a:cubicBezTo>
                            <a:cubicBezTo>
                              <a:pt x="370726" y="518141"/>
                              <a:pt x="116131" y="449976"/>
                              <a:pt x="0" y="504570"/>
                            </a:cubicBezTo>
                            <a:cubicBezTo>
                              <a:pt x="-50640" y="254119"/>
                              <a:pt x="45404" y="201271"/>
                              <a:pt x="0" y="0"/>
                            </a:cubicBezTo>
                            <a:close/>
                          </a:path>
                          <a:path w="1033926" h="504570" stroke="0" extrusionOk="0">
                            <a:moveTo>
                              <a:pt x="0" y="0"/>
                            </a:moveTo>
                            <a:cubicBezTo>
                              <a:pt x="249705" y="-57843"/>
                              <a:pt x="379533" y="15699"/>
                              <a:pt x="506624" y="0"/>
                            </a:cubicBezTo>
                            <a:cubicBezTo>
                              <a:pt x="633715" y="-15699"/>
                              <a:pt x="837153" y="32330"/>
                              <a:pt x="1033926" y="0"/>
                            </a:cubicBezTo>
                            <a:cubicBezTo>
                              <a:pt x="1074058" y="142718"/>
                              <a:pt x="995023" y="369628"/>
                              <a:pt x="1033926" y="504570"/>
                            </a:cubicBezTo>
                            <a:cubicBezTo>
                              <a:pt x="801171" y="520470"/>
                              <a:pt x="702054" y="459197"/>
                              <a:pt x="537642" y="504570"/>
                            </a:cubicBezTo>
                            <a:cubicBezTo>
                              <a:pt x="373230" y="549943"/>
                              <a:pt x="109695" y="472769"/>
                              <a:pt x="0" y="504570"/>
                            </a:cubicBezTo>
                            <a:cubicBezTo>
                              <a:pt x="-19154" y="371535"/>
                              <a:pt x="111" y="149125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15CBF841-787D-4CFA-B059-B8AEE224FAD8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269744" y="3065428"/>
            <a:ext cx="250134" cy="1"/>
          </a:xfrm>
          <a:prstGeom prst="straightConnector1">
            <a:avLst/>
          </a:prstGeom>
          <a:ln w="28575">
            <a:solidFill>
              <a:srgbClr val="FF0000"/>
            </a:solidFill>
            <a:prstDash val="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8D902363-707B-4D5A-945B-7D4D664C4CB6}"/>
              </a:ext>
            </a:extLst>
          </p:cNvPr>
          <p:cNvSpPr/>
          <p:nvPr/>
        </p:nvSpPr>
        <p:spPr>
          <a:xfrm>
            <a:off x="8455750" y="3380914"/>
            <a:ext cx="216304" cy="259421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8B29FCF-339A-473A-A60F-F9E9E94F1E92}"/>
              </a:ext>
            </a:extLst>
          </p:cNvPr>
          <p:cNvSpPr/>
          <p:nvPr/>
        </p:nvSpPr>
        <p:spPr>
          <a:xfrm>
            <a:off x="11233949" y="2849653"/>
            <a:ext cx="216304" cy="259421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AB60B63-B00E-447E-ADBD-D577CA516D0B}"/>
              </a:ext>
            </a:extLst>
          </p:cNvPr>
          <p:cNvSpPr/>
          <p:nvPr/>
        </p:nvSpPr>
        <p:spPr>
          <a:xfrm>
            <a:off x="11065980" y="4393131"/>
            <a:ext cx="216304" cy="259421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1B8BB2E9-93ED-4971-858D-4D86BF63851E}"/>
              </a:ext>
            </a:extLst>
          </p:cNvPr>
          <p:cNvCxnSpPr>
            <a:cxnSpLocks/>
          </p:cNvCxnSpPr>
          <p:nvPr/>
        </p:nvCxnSpPr>
        <p:spPr>
          <a:xfrm flipH="1">
            <a:off x="269744" y="6268111"/>
            <a:ext cx="10904388" cy="0"/>
          </a:xfrm>
          <a:prstGeom prst="straightConnector1">
            <a:avLst/>
          </a:prstGeom>
          <a:ln w="28575">
            <a:solidFill>
              <a:srgbClr val="FF0000"/>
            </a:solidFill>
            <a:prstDash val="dash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6">
            <a:extLst>
              <a:ext uri="{FF2B5EF4-FFF2-40B4-BE49-F238E27FC236}">
                <a16:creationId xmlns:a16="http://schemas.microsoft.com/office/drawing/2014/main" id="{F3105EDC-56A4-412C-82FC-A2FEEE13D519}"/>
              </a:ext>
            </a:extLst>
          </p:cNvPr>
          <p:cNvCxnSpPr>
            <a:cxnSpLocks/>
          </p:cNvCxnSpPr>
          <p:nvPr/>
        </p:nvCxnSpPr>
        <p:spPr>
          <a:xfrm flipV="1">
            <a:off x="269744" y="3065429"/>
            <a:ext cx="0" cy="3202682"/>
          </a:xfrm>
          <a:prstGeom prst="straightConnector1">
            <a:avLst/>
          </a:prstGeom>
          <a:ln w="28575">
            <a:solidFill>
              <a:srgbClr val="FF0000"/>
            </a:solidFill>
            <a:prstDash val="dash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Elbow 26">
            <a:extLst>
              <a:ext uri="{FF2B5EF4-FFF2-40B4-BE49-F238E27FC236}">
                <a16:creationId xmlns:a16="http://schemas.microsoft.com/office/drawing/2014/main" id="{D8120575-5450-421F-B5A2-C8FD2BE57B88}"/>
              </a:ext>
            </a:extLst>
          </p:cNvPr>
          <p:cNvCxnSpPr>
            <a:cxnSpLocks/>
            <a:endCxn id="26" idx="2"/>
          </p:cNvCxnSpPr>
          <p:nvPr/>
        </p:nvCxnSpPr>
        <p:spPr>
          <a:xfrm flipV="1">
            <a:off x="11174132" y="4652552"/>
            <a:ext cx="0" cy="1615559"/>
          </a:xfrm>
          <a:prstGeom prst="straightConnector1">
            <a:avLst/>
          </a:prstGeom>
          <a:ln w="28575">
            <a:solidFill>
              <a:srgbClr val="FF0000"/>
            </a:solidFill>
            <a:prstDash val="dash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Connector: Elbow 17">
            <a:extLst>
              <a:ext uri="{FF2B5EF4-FFF2-40B4-BE49-F238E27FC236}">
                <a16:creationId xmlns:a16="http://schemas.microsoft.com/office/drawing/2014/main" id="{21F2E66A-030B-484A-9CF5-9451566006B8}"/>
              </a:ext>
            </a:extLst>
          </p:cNvPr>
          <p:cNvCxnSpPr>
            <a:cxnSpLocks/>
            <a:endCxn id="19" idx="3"/>
          </p:cNvCxnSpPr>
          <p:nvPr/>
        </p:nvCxnSpPr>
        <p:spPr>
          <a:xfrm flipH="1" flipV="1">
            <a:off x="7422858" y="3065428"/>
            <a:ext cx="363711" cy="1"/>
          </a:xfrm>
          <a:prstGeom prst="straightConnector1">
            <a:avLst/>
          </a:prstGeom>
          <a:ln w="28575">
            <a:solidFill>
              <a:srgbClr val="FF0000"/>
            </a:solidFill>
            <a:prstDash val="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Connector: Elbow 26">
            <a:extLst>
              <a:ext uri="{FF2B5EF4-FFF2-40B4-BE49-F238E27FC236}">
                <a16:creationId xmlns:a16="http://schemas.microsoft.com/office/drawing/2014/main" id="{EA5F224E-6E8E-4954-8260-0AFB6DC6A42D}"/>
              </a:ext>
            </a:extLst>
          </p:cNvPr>
          <p:cNvCxnSpPr>
            <a:cxnSpLocks/>
          </p:cNvCxnSpPr>
          <p:nvPr/>
        </p:nvCxnSpPr>
        <p:spPr>
          <a:xfrm flipV="1">
            <a:off x="7786569" y="3065429"/>
            <a:ext cx="0" cy="445196"/>
          </a:xfrm>
          <a:prstGeom prst="straightConnector1">
            <a:avLst/>
          </a:prstGeom>
          <a:ln w="28575">
            <a:solidFill>
              <a:srgbClr val="FF0000"/>
            </a:solidFill>
            <a:prstDash val="dash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Connector: Elbow 26">
            <a:extLst>
              <a:ext uri="{FF2B5EF4-FFF2-40B4-BE49-F238E27FC236}">
                <a16:creationId xmlns:a16="http://schemas.microsoft.com/office/drawing/2014/main" id="{2D9C5965-D7E5-41DF-9121-EE243F8F12A7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7786569" y="3510625"/>
            <a:ext cx="669181" cy="0"/>
          </a:xfrm>
          <a:prstGeom prst="straightConnector1">
            <a:avLst/>
          </a:prstGeom>
          <a:ln w="28575">
            <a:solidFill>
              <a:srgbClr val="FF0000"/>
            </a:solidFill>
            <a:prstDash val="dash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Connector: Elbow 17">
            <a:extLst>
              <a:ext uri="{FF2B5EF4-FFF2-40B4-BE49-F238E27FC236}">
                <a16:creationId xmlns:a16="http://schemas.microsoft.com/office/drawing/2014/main" id="{E07674CD-0A28-4E15-BBDB-91CD1310202B}"/>
              </a:ext>
            </a:extLst>
          </p:cNvPr>
          <p:cNvCxnSpPr>
            <a:cxnSpLocks/>
            <a:endCxn id="17" idx="0"/>
          </p:cNvCxnSpPr>
          <p:nvPr/>
        </p:nvCxnSpPr>
        <p:spPr>
          <a:xfrm>
            <a:off x="3968464" y="2047564"/>
            <a:ext cx="0" cy="240624"/>
          </a:xfrm>
          <a:prstGeom prst="straightConnector1">
            <a:avLst/>
          </a:prstGeom>
          <a:ln w="28575">
            <a:solidFill>
              <a:srgbClr val="FF0000"/>
            </a:solidFill>
            <a:prstDash val="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Connector: Elbow 26">
            <a:extLst>
              <a:ext uri="{FF2B5EF4-FFF2-40B4-BE49-F238E27FC236}">
                <a16:creationId xmlns:a16="http://schemas.microsoft.com/office/drawing/2014/main" id="{19C177B9-87B4-45A6-885D-9B398671BC1A}"/>
              </a:ext>
            </a:extLst>
          </p:cNvPr>
          <p:cNvCxnSpPr>
            <a:cxnSpLocks/>
          </p:cNvCxnSpPr>
          <p:nvPr/>
        </p:nvCxnSpPr>
        <p:spPr>
          <a:xfrm flipH="1">
            <a:off x="3968464" y="2047564"/>
            <a:ext cx="7374487" cy="0"/>
          </a:xfrm>
          <a:prstGeom prst="straightConnector1">
            <a:avLst/>
          </a:prstGeom>
          <a:ln w="28575">
            <a:solidFill>
              <a:srgbClr val="FF0000"/>
            </a:solidFill>
            <a:prstDash val="dash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Connector: Elbow 26">
            <a:extLst>
              <a:ext uri="{FF2B5EF4-FFF2-40B4-BE49-F238E27FC236}">
                <a16:creationId xmlns:a16="http://schemas.microsoft.com/office/drawing/2014/main" id="{49D1546F-AAC0-4E5A-B009-58AB8E1B1716}"/>
              </a:ext>
            </a:extLst>
          </p:cNvPr>
          <p:cNvCxnSpPr>
            <a:cxnSpLocks/>
            <a:stCxn id="24" idx="0"/>
          </p:cNvCxnSpPr>
          <p:nvPr/>
        </p:nvCxnSpPr>
        <p:spPr>
          <a:xfrm flipV="1">
            <a:off x="11342101" y="2047564"/>
            <a:ext cx="850" cy="802089"/>
          </a:xfrm>
          <a:prstGeom prst="straightConnector1">
            <a:avLst/>
          </a:prstGeom>
          <a:ln w="28575">
            <a:solidFill>
              <a:srgbClr val="FF0000"/>
            </a:solidFill>
            <a:prstDash val="dash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070652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750"/>
                            </p:stCondLst>
                            <p:childTnLst>
                              <p:par>
                                <p:cTn id="4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250"/>
                            </p:stCondLst>
                            <p:childTnLst>
                              <p:par>
                                <p:cTn id="5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750"/>
                            </p:stCondLst>
                            <p:childTnLst>
                              <p:par>
                                <p:cTn id="5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000"/>
                            </p:stCondLst>
                            <p:childTnLst>
                              <p:par>
                                <p:cTn id="6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9" dur="1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2250"/>
                            </p:stCondLst>
                            <p:childTnLst>
                              <p:par>
                                <p:cTn id="7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2750"/>
                            </p:stCondLst>
                            <p:childTnLst>
                              <p:par>
                                <p:cTn id="7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3250"/>
                            </p:stCondLst>
                            <p:childTnLst>
                              <p:par>
                                <p:cTn id="7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3750"/>
                            </p:stCondLst>
                            <p:childTnLst>
                              <p:par>
                                <p:cTn id="8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14" grpId="0" animBg="1"/>
      <p:bldP spid="24" grpId="0" animBg="1"/>
      <p:bldP spid="26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2231BAC2-22EB-487D-942B-314B27B07DE2}"/>
                  </a:ext>
                </a:extLst>
              </p:cNvPr>
              <p:cNvSpPr>
                <a:spLocks noGrp="1"/>
              </p:cNvSpPr>
              <p:nvPr>
                <p:ph sz="quarter" idx="14"/>
              </p:nvPr>
            </p:nvSpPr>
            <p:spPr>
              <a:xfrm>
                <a:off x="487680" y="2009550"/>
                <a:ext cx="11101917" cy="4025490"/>
              </a:xfrm>
            </p:spPr>
            <p:txBody>
              <a:bodyPr/>
              <a:lstStyle/>
              <a:p>
                <a:r>
                  <a:rPr lang="en-US" sz="2200" dirty="0">
                    <a:solidFill>
                      <a:srgbClr val="C00000"/>
                    </a:solidFill>
                  </a:rPr>
                  <a:t>Sum of squared differences </a:t>
                </a:r>
                <a:r>
                  <a:rPr lang="en-US" sz="2200" dirty="0"/>
                  <a:t>between image window </a:t>
                </a:r>
                <a14:m>
                  <m:oMath xmlns:m="http://schemas.openxmlformats.org/officeDocument/2006/math">
                    <m:r>
                      <a:rPr lang="en-US" sz="2200" smtClean="0"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ctrlPr>
                          <a:rPr lang="en-US" sz="22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20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20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sz="2200" dirty="0"/>
                  <a:t> and image shifted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2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220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20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en-US" sz="2200" dirty="0"/>
                  <a:t>.</a:t>
                </a:r>
              </a:p>
              <a:p>
                <a:endParaRPr lang="en-US" dirty="0"/>
              </a:p>
              <a:p>
                <a:r>
                  <a:rPr lang="en-US" sz="2200" dirty="0"/>
                  <a:t>We want to discover how </a:t>
                </a:r>
                <a14:m>
                  <m:oMath xmlns:m="http://schemas.openxmlformats.org/officeDocument/2006/math"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sz="2200" dirty="0"/>
                  <a:t> behaves for small shifts</a:t>
                </a:r>
              </a:p>
              <a:p>
                <a:r>
                  <a:rPr lang="en-US" sz="2200" dirty="0"/>
                  <a:t>But this is very slow to compute naively.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Ο</m:t>
                    </m:r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nor/>
                              </m:rPr>
                              <a:rPr lang="en-US" i="0" dirty="0" smtClean="0">
                                <a:latin typeface="Cambria Math" panose="02040503050406030204" pitchFamily="18" charset="0"/>
                              </a:rPr>
                              <m:t>window</m:t>
                            </m:r>
                            <m:r>
                              <m:rPr>
                                <m:nor/>
                              </m:rPr>
                              <a:rPr lang="en-US" b="0" i="0" dirty="0" smtClean="0">
                                <a:latin typeface="Cambria Math" panose="02040503050406030204" pitchFamily="18" charset="0"/>
                              </a:rPr>
                              <m:t>_</m:t>
                            </m:r>
                            <m:r>
                              <m:rPr>
                                <m:nor/>
                              </m:rPr>
                              <a:rPr lang="en-US" i="0" dirty="0" smtClean="0">
                                <a:latin typeface="Cambria Math" panose="02040503050406030204" pitchFamily="18" charset="0"/>
                              </a:rPr>
                              <m:t>width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nor/>
                              </m:rPr>
                              <a:rPr lang="en-US" i="0" dirty="0">
                                <a:latin typeface="Cambria Math" panose="02040503050406030204" pitchFamily="18" charset="0"/>
                              </a:rPr>
                              <m:t>shift</m:t>
                            </m:r>
                            <m:r>
                              <m:rPr>
                                <m:nor/>
                              </m:rPr>
                              <a:rPr lang="en-US" i="0" dirty="0">
                                <a:latin typeface="Cambria Math" panose="02040503050406030204" pitchFamily="18" charset="0"/>
                              </a:rPr>
                              <m:t>_</m:t>
                            </m:r>
                            <m:r>
                              <m:rPr>
                                <m:nor/>
                              </m:rPr>
                              <a:rPr lang="en-US" i="0" dirty="0">
                                <a:latin typeface="Cambria Math" panose="02040503050406030204" pitchFamily="18" charset="0"/>
                              </a:rPr>
                              <m:t>range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nor/>
                              </m:rPr>
                              <a:rPr lang="en-US" i="0" dirty="0">
                                <a:latin typeface="Cambria Math" panose="02040503050406030204" pitchFamily="18" charset="0"/>
                              </a:rPr>
                              <m:t>image</m:t>
                            </m:r>
                            <m:r>
                              <m:rPr>
                                <m:nor/>
                              </m:rPr>
                              <a:rPr lang="en-US" i="0" dirty="0">
                                <a:latin typeface="Cambria Math" panose="02040503050406030204" pitchFamily="18" charset="0"/>
                              </a:rPr>
                              <m:t>_</m:t>
                            </m:r>
                            <m:r>
                              <m:rPr>
                                <m:nor/>
                              </m:rPr>
                              <a:rPr lang="en-US" i="0" dirty="0">
                                <a:latin typeface="Cambria Math" panose="02040503050406030204" pitchFamily="18" charset="0"/>
                              </a:rPr>
                              <m:t>width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Ο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11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  <m:sSup>
                          <m:sSup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11</m:t>
                            </m:r>
                          </m:e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600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= </a:t>
                </a:r>
                <a:r>
                  <a:rPr lang="en-US" dirty="0">
                    <a:solidFill>
                      <a:srgbClr val="FF0000"/>
                    </a:solidFill>
                  </a:rPr>
                  <a:t>5.2 billion </a:t>
                </a:r>
                <a:r>
                  <a:rPr lang="en-US" dirty="0"/>
                  <a:t>of these</a:t>
                </a:r>
              </a:p>
              <a:p>
                <a:pPr lvl="1"/>
                <a:r>
                  <a:rPr lang="en-US" dirty="0">
                    <a:solidFill>
                      <a:srgbClr val="FF0000"/>
                    </a:solidFill>
                  </a:rPr>
                  <a:t>14.6k ops per image pixel</a:t>
                </a:r>
                <a:endParaRPr lang="id-ID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2231BAC2-22EB-487D-942B-314B27B07DE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xfrm>
                <a:off x="487680" y="2009550"/>
                <a:ext cx="11101917" cy="4025490"/>
              </a:xfrm>
              <a:blipFill>
                <a:blip r:embed="rId2"/>
                <a:stretch>
                  <a:fillRect t="-758" b="-3788"/>
                </a:stretch>
              </a:blipFill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7A8083-AB2D-4AD6-8F90-B200B5A8CC7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519878" y="6451887"/>
            <a:ext cx="478367" cy="365125"/>
          </a:xfrm>
        </p:spPr>
        <p:txBody>
          <a:bodyPr/>
          <a:lstStyle/>
          <a:p>
            <a:fld id="{1F2884EB-C6E3-684C-A39B-0E652C4E0E60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36D6EA-17EE-444C-BDF4-E186B6448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834" y="1336418"/>
            <a:ext cx="11101917" cy="641239"/>
          </a:xfrm>
        </p:spPr>
        <p:txBody>
          <a:bodyPr/>
          <a:lstStyle/>
          <a:p>
            <a:r>
              <a:rPr lang="id-ID" dirty="0"/>
              <a:t>Formalizing Corner Detection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8F7B54-4327-4788-89DF-A29D1927982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24218" y="6451601"/>
            <a:ext cx="4421037" cy="365125"/>
          </a:xfrm>
        </p:spPr>
        <p:txBody>
          <a:bodyPr/>
          <a:lstStyle/>
          <a:p>
            <a:r>
              <a:rPr lang="id-ID" dirty="0"/>
              <a:t>Computer Vision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11A698CC-2263-4A0A-AB3F-68B203743DEC}"/>
                  </a:ext>
                </a:extLst>
              </p:cNvPr>
              <p:cNvSpPr/>
              <p:nvPr/>
            </p:nvSpPr>
            <p:spPr>
              <a:xfrm>
                <a:off x="3019362" y="2498210"/>
                <a:ext cx="6100648" cy="998853"/>
              </a:xfrm>
              <a:custGeom>
                <a:avLst/>
                <a:gdLst>
                  <a:gd name="connsiteX0" fmla="*/ 0 w 6100648"/>
                  <a:gd name="connsiteY0" fmla="*/ 0 h 998853"/>
                  <a:gd name="connsiteX1" fmla="*/ 432591 w 6100648"/>
                  <a:gd name="connsiteY1" fmla="*/ 0 h 998853"/>
                  <a:gd name="connsiteX2" fmla="*/ 1048202 w 6100648"/>
                  <a:gd name="connsiteY2" fmla="*/ 0 h 998853"/>
                  <a:gd name="connsiteX3" fmla="*/ 1663813 w 6100648"/>
                  <a:gd name="connsiteY3" fmla="*/ 0 h 998853"/>
                  <a:gd name="connsiteX4" fmla="*/ 2096404 w 6100648"/>
                  <a:gd name="connsiteY4" fmla="*/ 0 h 998853"/>
                  <a:gd name="connsiteX5" fmla="*/ 2528996 w 6100648"/>
                  <a:gd name="connsiteY5" fmla="*/ 0 h 998853"/>
                  <a:gd name="connsiteX6" fmla="*/ 3205613 w 6100648"/>
                  <a:gd name="connsiteY6" fmla="*/ 0 h 998853"/>
                  <a:gd name="connsiteX7" fmla="*/ 3882231 w 6100648"/>
                  <a:gd name="connsiteY7" fmla="*/ 0 h 998853"/>
                  <a:gd name="connsiteX8" fmla="*/ 4253815 w 6100648"/>
                  <a:gd name="connsiteY8" fmla="*/ 0 h 998853"/>
                  <a:gd name="connsiteX9" fmla="*/ 4686407 w 6100648"/>
                  <a:gd name="connsiteY9" fmla="*/ 0 h 998853"/>
                  <a:gd name="connsiteX10" fmla="*/ 5241011 w 6100648"/>
                  <a:gd name="connsiteY10" fmla="*/ 0 h 998853"/>
                  <a:gd name="connsiteX11" fmla="*/ 6100648 w 6100648"/>
                  <a:gd name="connsiteY11" fmla="*/ 0 h 998853"/>
                  <a:gd name="connsiteX12" fmla="*/ 6100648 w 6100648"/>
                  <a:gd name="connsiteY12" fmla="*/ 469461 h 998853"/>
                  <a:gd name="connsiteX13" fmla="*/ 6100648 w 6100648"/>
                  <a:gd name="connsiteY13" fmla="*/ 998853 h 998853"/>
                  <a:gd name="connsiteX14" fmla="*/ 5729063 w 6100648"/>
                  <a:gd name="connsiteY14" fmla="*/ 998853 h 998853"/>
                  <a:gd name="connsiteX15" fmla="*/ 5174459 w 6100648"/>
                  <a:gd name="connsiteY15" fmla="*/ 998853 h 998853"/>
                  <a:gd name="connsiteX16" fmla="*/ 4741867 w 6100648"/>
                  <a:gd name="connsiteY16" fmla="*/ 998853 h 998853"/>
                  <a:gd name="connsiteX17" fmla="*/ 4126256 w 6100648"/>
                  <a:gd name="connsiteY17" fmla="*/ 998853 h 998853"/>
                  <a:gd name="connsiteX18" fmla="*/ 3693665 w 6100648"/>
                  <a:gd name="connsiteY18" fmla="*/ 998853 h 998853"/>
                  <a:gd name="connsiteX19" fmla="*/ 3017048 w 6100648"/>
                  <a:gd name="connsiteY19" fmla="*/ 998853 h 998853"/>
                  <a:gd name="connsiteX20" fmla="*/ 2584456 w 6100648"/>
                  <a:gd name="connsiteY20" fmla="*/ 998853 h 998853"/>
                  <a:gd name="connsiteX21" fmla="*/ 1907839 w 6100648"/>
                  <a:gd name="connsiteY21" fmla="*/ 998853 h 998853"/>
                  <a:gd name="connsiteX22" fmla="*/ 1353235 w 6100648"/>
                  <a:gd name="connsiteY22" fmla="*/ 998853 h 998853"/>
                  <a:gd name="connsiteX23" fmla="*/ 737624 w 6100648"/>
                  <a:gd name="connsiteY23" fmla="*/ 998853 h 998853"/>
                  <a:gd name="connsiteX24" fmla="*/ 0 w 6100648"/>
                  <a:gd name="connsiteY24" fmla="*/ 998853 h 998853"/>
                  <a:gd name="connsiteX25" fmla="*/ 0 w 6100648"/>
                  <a:gd name="connsiteY25" fmla="*/ 499427 h 998853"/>
                  <a:gd name="connsiteX26" fmla="*/ 0 w 6100648"/>
                  <a:gd name="connsiteY26" fmla="*/ 0 h 9988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6100648" h="998853" fill="none" extrusionOk="0">
                    <a:moveTo>
                      <a:pt x="0" y="0"/>
                    </a:moveTo>
                    <a:cubicBezTo>
                      <a:pt x="180853" y="-20581"/>
                      <a:pt x="241233" y="28362"/>
                      <a:pt x="432591" y="0"/>
                    </a:cubicBezTo>
                    <a:cubicBezTo>
                      <a:pt x="623949" y="-28362"/>
                      <a:pt x="913264" y="20963"/>
                      <a:pt x="1048202" y="0"/>
                    </a:cubicBezTo>
                    <a:cubicBezTo>
                      <a:pt x="1183140" y="-20963"/>
                      <a:pt x="1477984" y="48844"/>
                      <a:pt x="1663813" y="0"/>
                    </a:cubicBezTo>
                    <a:cubicBezTo>
                      <a:pt x="1849642" y="-48844"/>
                      <a:pt x="1925259" y="8891"/>
                      <a:pt x="2096404" y="0"/>
                    </a:cubicBezTo>
                    <a:cubicBezTo>
                      <a:pt x="2267549" y="-8891"/>
                      <a:pt x="2413586" y="6583"/>
                      <a:pt x="2528996" y="0"/>
                    </a:cubicBezTo>
                    <a:cubicBezTo>
                      <a:pt x="2644406" y="-6583"/>
                      <a:pt x="3024579" y="45136"/>
                      <a:pt x="3205613" y="0"/>
                    </a:cubicBezTo>
                    <a:cubicBezTo>
                      <a:pt x="3386647" y="-45136"/>
                      <a:pt x="3621164" y="48316"/>
                      <a:pt x="3882231" y="0"/>
                    </a:cubicBezTo>
                    <a:cubicBezTo>
                      <a:pt x="4143298" y="-48316"/>
                      <a:pt x="4101677" y="20084"/>
                      <a:pt x="4253815" y="0"/>
                    </a:cubicBezTo>
                    <a:cubicBezTo>
                      <a:pt x="4405953" y="-20084"/>
                      <a:pt x="4567696" y="24463"/>
                      <a:pt x="4686407" y="0"/>
                    </a:cubicBezTo>
                    <a:cubicBezTo>
                      <a:pt x="4805118" y="-24463"/>
                      <a:pt x="5070058" y="50691"/>
                      <a:pt x="5241011" y="0"/>
                    </a:cubicBezTo>
                    <a:cubicBezTo>
                      <a:pt x="5411964" y="-50691"/>
                      <a:pt x="5856588" y="28191"/>
                      <a:pt x="6100648" y="0"/>
                    </a:cubicBezTo>
                    <a:cubicBezTo>
                      <a:pt x="6136103" y="218774"/>
                      <a:pt x="6071331" y="273146"/>
                      <a:pt x="6100648" y="469461"/>
                    </a:cubicBezTo>
                    <a:cubicBezTo>
                      <a:pt x="6129965" y="665776"/>
                      <a:pt x="6052021" y="781971"/>
                      <a:pt x="6100648" y="998853"/>
                    </a:cubicBezTo>
                    <a:cubicBezTo>
                      <a:pt x="5927135" y="1017637"/>
                      <a:pt x="5850163" y="970966"/>
                      <a:pt x="5729063" y="998853"/>
                    </a:cubicBezTo>
                    <a:cubicBezTo>
                      <a:pt x="5607963" y="1026740"/>
                      <a:pt x="5344701" y="984127"/>
                      <a:pt x="5174459" y="998853"/>
                    </a:cubicBezTo>
                    <a:cubicBezTo>
                      <a:pt x="5004217" y="1013579"/>
                      <a:pt x="4888930" y="986902"/>
                      <a:pt x="4741867" y="998853"/>
                    </a:cubicBezTo>
                    <a:cubicBezTo>
                      <a:pt x="4594804" y="1010804"/>
                      <a:pt x="4416143" y="971742"/>
                      <a:pt x="4126256" y="998853"/>
                    </a:cubicBezTo>
                    <a:cubicBezTo>
                      <a:pt x="3836369" y="1025964"/>
                      <a:pt x="3808717" y="962513"/>
                      <a:pt x="3693665" y="998853"/>
                    </a:cubicBezTo>
                    <a:cubicBezTo>
                      <a:pt x="3578613" y="1035193"/>
                      <a:pt x="3245715" y="963260"/>
                      <a:pt x="3017048" y="998853"/>
                    </a:cubicBezTo>
                    <a:cubicBezTo>
                      <a:pt x="2788381" y="1034446"/>
                      <a:pt x="2744481" y="980747"/>
                      <a:pt x="2584456" y="998853"/>
                    </a:cubicBezTo>
                    <a:cubicBezTo>
                      <a:pt x="2424431" y="1016959"/>
                      <a:pt x="2245226" y="966124"/>
                      <a:pt x="1907839" y="998853"/>
                    </a:cubicBezTo>
                    <a:cubicBezTo>
                      <a:pt x="1570452" y="1031582"/>
                      <a:pt x="1558888" y="995962"/>
                      <a:pt x="1353235" y="998853"/>
                    </a:cubicBezTo>
                    <a:cubicBezTo>
                      <a:pt x="1147582" y="1001744"/>
                      <a:pt x="991856" y="975006"/>
                      <a:pt x="737624" y="998853"/>
                    </a:cubicBezTo>
                    <a:cubicBezTo>
                      <a:pt x="483392" y="1022700"/>
                      <a:pt x="197867" y="985257"/>
                      <a:pt x="0" y="998853"/>
                    </a:cubicBezTo>
                    <a:cubicBezTo>
                      <a:pt x="-42262" y="765584"/>
                      <a:pt x="43494" y="701669"/>
                      <a:pt x="0" y="499427"/>
                    </a:cubicBezTo>
                    <a:cubicBezTo>
                      <a:pt x="-43494" y="297185"/>
                      <a:pt x="18594" y="224503"/>
                      <a:pt x="0" y="0"/>
                    </a:cubicBezTo>
                    <a:close/>
                  </a:path>
                  <a:path w="6100648" h="998853" stroke="0" extrusionOk="0">
                    <a:moveTo>
                      <a:pt x="0" y="0"/>
                    </a:moveTo>
                    <a:cubicBezTo>
                      <a:pt x="151914" y="-55649"/>
                      <a:pt x="301371" y="30795"/>
                      <a:pt x="493598" y="0"/>
                    </a:cubicBezTo>
                    <a:cubicBezTo>
                      <a:pt x="685825" y="-30795"/>
                      <a:pt x="783681" y="34447"/>
                      <a:pt x="926189" y="0"/>
                    </a:cubicBezTo>
                    <a:cubicBezTo>
                      <a:pt x="1068697" y="-34447"/>
                      <a:pt x="1417304" y="32909"/>
                      <a:pt x="1602807" y="0"/>
                    </a:cubicBezTo>
                    <a:cubicBezTo>
                      <a:pt x="1788310" y="-32909"/>
                      <a:pt x="1913779" y="32500"/>
                      <a:pt x="2035398" y="0"/>
                    </a:cubicBezTo>
                    <a:cubicBezTo>
                      <a:pt x="2157017" y="-32500"/>
                      <a:pt x="2334173" y="7819"/>
                      <a:pt x="2528996" y="0"/>
                    </a:cubicBezTo>
                    <a:cubicBezTo>
                      <a:pt x="2723819" y="-7819"/>
                      <a:pt x="2881266" y="13750"/>
                      <a:pt x="3022594" y="0"/>
                    </a:cubicBezTo>
                    <a:cubicBezTo>
                      <a:pt x="3163922" y="-13750"/>
                      <a:pt x="3428121" y="17098"/>
                      <a:pt x="3577198" y="0"/>
                    </a:cubicBezTo>
                    <a:cubicBezTo>
                      <a:pt x="3726275" y="-17098"/>
                      <a:pt x="3858911" y="13727"/>
                      <a:pt x="3948783" y="0"/>
                    </a:cubicBezTo>
                    <a:cubicBezTo>
                      <a:pt x="4038656" y="-13727"/>
                      <a:pt x="4231321" y="29213"/>
                      <a:pt x="4320368" y="0"/>
                    </a:cubicBezTo>
                    <a:cubicBezTo>
                      <a:pt x="4409415" y="-29213"/>
                      <a:pt x="4636097" y="57608"/>
                      <a:pt x="4813966" y="0"/>
                    </a:cubicBezTo>
                    <a:cubicBezTo>
                      <a:pt x="4991835" y="-57608"/>
                      <a:pt x="5193016" y="53941"/>
                      <a:pt x="5429577" y="0"/>
                    </a:cubicBezTo>
                    <a:cubicBezTo>
                      <a:pt x="5666138" y="-53941"/>
                      <a:pt x="5958106" y="50788"/>
                      <a:pt x="6100648" y="0"/>
                    </a:cubicBezTo>
                    <a:cubicBezTo>
                      <a:pt x="6106827" y="120263"/>
                      <a:pt x="6075949" y="381224"/>
                      <a:pt x="6100648" y="519404"/>
                    </a:cubicBezTo>
                    <a:cubicBezTo>
                      <a:pt x="6125347" y="657584"/>
                      <a:pt x="6046601" y="789320"/>
                      <a:pt x="6100648" y="998853"/>
                    </a:cubicBezTo>
                    <a:cubicBezTo>
                      <a:pt x="5967544" y="1027619"/>
                      <a:pt x="5853760" y="972424"/>
                      <a:pt x="5729063" y="998853"/>
                    </a:cubicBezTo>
                    <a:cubicBezTo>
                      <a:pt x="5604367" y="1025282"/>
                      <a:pt x="5254828" y="974530"/>
                      <a:pt x="5113452" y="998853"/>
                    </a:cubicBezTo>
                    <a:cubicBezTo>
                      <a:pt x="4972076" y="1023176"/>
                      <a:pt x="4652611" y="982774"/>
                      <a:pt x="4436835" y="998853"/>
                    </a:cubicBezTo>
                    <a:cubicBezTo>
                      <a:pt x="4221059" y="1014932"/>
                      <a:pt x="4051667" y="956596"/>
                      <a:pt x="3882231" y="998853"/>
                    </a:cubicBezTo>
                    <a:cubicBezTo>
                      <a:pt x="3712795" y="1041110"/>
                      <a:pt x="3550581" y="990443"/>
                      <a:pt x="3327626" y="998853"/>
                    </a:cubicBezTo>
                    <a:cubicBezTo>
                      <a:pt x="3104671" y="1007263"/>
                      <a:pt x="3043967" y="966509"/>
                      <a:pt x="2956041" y="998853"/>
                    </a:cubicBezTo>
                    <a:cubicBezTo>
                      <a:pt x="2868115" y="1031197"/>
                      <a:pt x="2677360" y="971074"/>
                      <a:pt x="2462443" y="998853"/>
                    </a:cubicBezTo>
                    <a:cubicBezTo>
                      <a:pt x="2247526" y="1026632"/>
                      <a:pt x="2117443" y="956392"/>
                      <a:pt x="2029852" y="998853"/>
                    </a:cubicBezTo>
                    <a:cubicBezTo>
                      <a:pt x="1942261" y="1041314"/>
                      <a:pt x="1828485" y="972339"/>
                      <a:pt x="1658267" y="998853"/>
                    </a:cubicBezTo>
                    <a:cubicBezTo>
                      <a:pt x="1488050" y="1025367"/>
                      <a:pt x="1347136" y="955812"/>
                      <a:pt x="1225676" y="998853"/>
                    </a:cubicBezTo>
                    <a:cubicBezTo>
                      <a:pt x="1104216" y="1041894"/>
                      <a:pt x="865057" y="941893"/>
                      <a:pt x="732078" y="998853"/>
                    </a:cubicBezTo>
                    <a:cubicBezTo>
                      <a:pt x="599099" y="1055813"/>
                      <a:pt x="324428" y="915216"/>
                      <a:pt x="0" y="998853"/>
                    </a:cubicBezTo>
                    <a:cubicBezTo>
                      <a:pt x="-55693" y="776449"/>
                      <a:pt x="29886" y="709578"/>
                      <a:pt x="0" y="529392"/>
                    </a:cubicBezTo>
                    <a:cubicBezTo>
                      <a:pt x="-29886" y="349206"/>
                      <a:pt x="40273" y="200021"/>
                      <a:pt x="0" y="0"/>
                    </a:cubicBezTo>
                    <a:close/>
                  </a:path>
                </a:pathLst>
              </a:custGeom>
              <a:ln>
                <a:extLst>
                  <a:ext uri="{C807C97D-BFC1-408E-A445-0C87EB9F89A2}">
                    <ask:lineSketchStyleProps xmlns:ask="http://schemas.microsoft.com/office/drawing/2018/sketchyshapes" sd="920769958">
                      <a:prstGeom prst="rect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anchor="ctr" anchorCtr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  <m:sup/>
                        <m:e>
                          <m:r>
                            <a:rPr lang="en-US" sz="20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  <m:d>
                            <m:dPr>
                              <m:ctrlPr>
                                <a:rPr lang="en-US" sz="20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0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</m:d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11A698CC-2263-4A0A-AB3F-68B203743D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9362" y="2498210"/>
                <a:ext cx="6100648" cy="99885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extLst>
                  <a:ext uri="{C807C97D-BFC1-408E-A445-0C87EB9F89A2}">
                    <ask:lineSketchStyleProps xmlns:ask="http://schemas.microsoft.com/office/drawing/2018/sketchyshapes" sd="920769958">
                      <a:custGeom>
                        <a:avLst/>
                        <a:gdLst>
                          <a:gd name="connsiteX0" fmla="*/ 0 w 6100648"/>
                          <a:gd name="connsiteY0" fmla="*/ 0 h 998853"/>
                          <a:gd name="connsiteX1" fmla="*/ 432591 w 6100648"/>
                          <a:gd name="connsiteY1" fmla="*/ 0 h 998853"/>
                          <a:gd name="connsiteX2" fmla="*/ 1048202 w 6100648"/>
                          <a:gd name="connsiteY2" fmla="*/ 0 h 998853"/>
                          <a:gd name="connsiteX3" fmla="*/ 1663813 w 6100648"/>
                          <a:gd name="connsiteY3" fmla="*/ 0 h 998853"/>
                          <a:gd name="connsiteX4" fmla="*/ 2096404 w 6100648"/>
                          <a:gd name="connsiteY4" fmla="*/ 0 h 998853"/>
                          <a:gd name="connsiteX5" fmla="*/ 2528996 w 6100648"/>
                          <a:gd name="connsiteY5" fmla="*/ 0 h 998853"/>
                          <a:gd name="connsiteX6" fmla="*/ 3205613 w 6100648"/>
                          <a:gd name="connsiteY6" fmla="*/ 0 h 998853"/>
                          <a:gd name="connsiteX7" fmla="*/ 3882231 w 6100648"/>
                          <a:gd name="connsiteY7" fmla="*/ 0 h 998853"/>
                          <a:gd name="connsiteX8" fmla="*/ 4253815 w 6100648"/>
                          <a:gd name="connsiteY8" fmla="*/ 0 h 998853"/>
                          <a:gd name="connsiteX9" fmla="*/ 4686407 w 6100648"/>
                          <a:gd name="connsiteY9" fmla="*/ 0 h 998853"/>
                          <a:gd name="connsiteX10" fmla="*/ 5241011 w 6100648"/>
                          <a:gd name="connsiteY10" fmla="*/ 0 h 998853"/>
                          <a:gd name="connsiteX11" fmla="*/ 6100648 w 6100648"/>
                          <a:gd name="connsiteY11" fmla="*/ 0 h 998853"/>
                          <a:gd name="connsiteX12" fmla="*/ 6100648 w 6100648"/>
                          <a:gd name="connsiteY12" fmla="*/ 469461 h 998853"/>
                          <a:gd name="connsiteX13" fmla="*/ 6100648 w 6100648"/>
                          <a:gd name="connsiteY13" fmla="*/ 998853 h 998853"/>
                          <a:gd name="connsiteX14" fmla="*/ 5729063 w 6100648"/>
                          <a:gd name="connsiteY14" fmla="*/ 998853 h 998853"/>
                          <a:gd name="connsiteX15" fmla="*/ 5174459 w 6100648"/>
                          <a:gd name="connsiteY15" fmla="*/ 998853 h 998853"/>
                          <a:gd name="connsiteX16" fmla="*/ 4741867 w 6100648"/>
                          <a:gd name="connsiteY16" fmla="*/ 998853 h 998853"/>
                          <a:gd name="connsiteX17" fmla="*/ 4126256 w 6100648"/>
                          <a:gd name="connsiteY17" fmla="*/ 998853 h 998853"/>
                          <a:gd name="connsiteX18" fmla="*/ 3693665 w 6100648"/>
                          <a:gd name="connsiteY18" fmla="*/ 998853 h 998853"/>
                          <a:gd name="connsiteX19" fmla="*/ 3017048 w 6100648"/>
                          <a:gd name="connsiteY19" fmla="*/ 998853 h 998853"/>
                          <a:gd name="connsiteX20" fmla="*/ 2584456 w 6100648"/>
                          <a:gd name="connsiteY20" fmla="*/ 998853 h 998853"/>
                          <a:gd name="connsiteX21" fmla="*/ 1907839 w 6100648"/>
                          <a:gd name="connsiteY21" fmla="*/ 998853 h 998853"/>
                          <a:gd name="connsiteX22" fmla="*/ 1353235 w 6100648"/>
                          <a:gd name="connsiteY22" fmla="*/ 998853 h 998853"/>
                          <a:gd name="connsiteX23" fmla="*/ 737624 w 6100648"/>
                          <a:gd name="connsiteY23" fmla="*/ 998853 h 998853"/>
                          <a:gd name="connsiteX24" fmla="*/ 0 w 6100648"/>
                          <a:gd name="connsiteY24" fmla="*/ 998853 h 998853"/>
                          <a:gd name="connsiteX25" fmla="*/ 0 w 6100648"/>
                          <a:gd name="connsiteY25" fmla="*/ 499427 h 998853"/>
                          <a:gd name="connsiteX26" fmla="*/ 0 w 6100648"/>
                          <a:gd name="connsiteY26" fmla="*/ 0 h 9988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</a:cxnLst>
                        <a:rect l="l" t="t" r="r" b="b"/>
                        <a:pathLst>
                          <a:path w="6100648" h="998853" fill="none" extrusionOk="0">
                            <a:moveTo>
                              <a:pt x="0" y="0"/>
                            </a:moveTo>
                            <a:cubicBezTo>
                              <a:pt x="180853" y="-20581"/>
                              <a:pt x="241233" y="28362"/>
                              <a:pt x="432591" y="0"/>
                            </a:cubicBezTo>
                            <a:cubicBezTo>
                              <a:pt x="623949" y="-28362"/>
                              <a:pt x="913264" y="20963"/>
                              <a:pt x="1048202" y="0"/>
                            </a:cubicBezTo>
                            <a:cubicBezTo>
                              <a:pt x="1183140" y="-20963"/>
                              <a:pt x="1477984" y="48844"/>
                              <a:pt x="1663813" y="0"/>
                            </a:cubicBezTo>
                            <a:cubicBezTo>
                              <a:pt x="1849642" y="-48844"/>
                              <a:pt x="1925259" y="8891"/>
                              <a:pt x="2096404" y="0"/>
                            </a:cubicBezTo>
                            <a:cubicBezTo>
                              <a:pt x="2267549" y="-8891"/>
                              <a:pt x="2413586" y="6583"/>
                              <a:pt x="2528996" y="0"/>
                            </a:cubicBezTo>
                            <a:cubicBezTo>
                              <a:pt x="2644406" y="-6583"/>
                              <a:pt x="3024579" y="45136"/>
                              <a:pt x="3205613" y="0"/>
                            </a:cubicBezTo>
                            <a:cubicBezTo>
                              <a:pt x="3386647" y="-45136"/>
                              <a:pt x="3621164" y="48316"/>
                              <a:pt x="3882231" y="0"/>
                            </a:cubicBezTo>
                            <a:cubicBezTo>
                              <a:pt x="4143298" y="-48316"/>
                              <a:pt x="4101677" y="20084"/>
                              <a:pt x="4253815" y="0"/>
                            </a:cubicBezTo>
                            <a:cubicBezTo>
                              <a:pt x="4405953" y="-20084"/>
                              <a:pt x="4567696" y="24463"/>
                              <a:pt x="4686407" y="0"/>
                            </a:cubicBezTo>
                            <a:cubicBezTo>
                              <a:pt x="4805118" y="-24463"/>
                              <a:pt x="5070058" y="50691"/>
                              <a:pt x="5241011" y="0"/>
                            </a:cubicBezTo>
                            <a:cubicBezTo>
                              <a:pt x="5411964" y="-50691"/>
                              <a:pt x="5856588" y="28191"/>
                              <a:pt x="6100648" y="0"/>
                            </a:cubicBezTo>
                            <a:cubicBezTo>
                              <a:pt x="6136103" y="218774"/>
                              <a:pt x="6071331" y="273146"/>
                              <a:pt x="6100648" y="469461"/>
                            </a:cubicBezTo>
                            <a:cubicBezTo>
                              <a:pt x="6129965" y="665776"/>
                              <a:pt x="6052021" y="781971"/>
                              <a:pt x="6100648" y="998853"/>
                            </a:cubicBezTo>
                            <a:cubicBezTo>
                              <a:pt x="5927135" y="1017637"/>
                              <a:pt x="5850163" y="970966"/>
                              <a:pt x="5729063" y="998853"/>
                            </a:cubicBezTo>
                            <a:cubicBezTo>
                              <a:pt x="5607963" y="1026740"/>
                              <a:pt x="5344701" y="984127"/>
                              <a:pt x="5174459" y="998853"/>
                            </a:cubicBezTo>
                            <a:cubicBezTo>
                              <a:pt x="5004217" y="1013579"/>
                              <a:pt x="4888930" y="986902"/>
                              <a:pt x="4741867" y="998853"/>
                            </a:cubicBezTo>
                            <a:cubicBezTo>
                              <a:pt x="4594804" y="1010804"/>
                              <a:pt x="4416143" y="971742"/>
                              <a:pt x="4126256" y="998853"/>
                            </a:cubicBezTo>
                            <a:cubicBezTo>
                              <a:pt x="3836369" y="1025964"/>
                              <a:pt x="3808717" y="962513"/>
                              <a:pt x="3693665" y="998853"/>
                            </a:cubicBezTo>
                            <a:cubicBezTo>
                              <a:pt x="3578613" y="1035193"/>
                              <a:pt x="3245715" y="963260"/>
                              <a:pt x="3017048" y="998853"/>
                            </a:cubicBezTo>
                            <a:cubicBezTo>
                              <a:pt x="2788381" y="1034446"/>
                              <a:pt x="2744481" y="980747"/>
                              <a:pt x="2584456" y="998853"/>
                            </a:cubicBezTo>
                            <a:cubicBezTo>
                              <a:pt x="2424431" y="1016959"/>
                              <a:pt x="2245226" y="966124"/>
                              <a:pt x="1907839" y="998853"/>
                            </a:cubicBezTo>
                            <a:cubicBezTo>
                              <a:pt x="1570452" y="1031582"/>
                              <a:pt x="1558888" y="995962"/>
                              <a:pt x="1353235" y="998853"/>
                            </a:cubicBezTo>
                            <a:cubicBezTo>
                              <a:pt x="1147582" y="1001744"/>
                              <a:pt x="991856" y="975006"/>
                              <a:pt x="737624" y="998853"/>
                            </a:cubicBezTo>
                            <a:cubicBezTo>
                              <a:pt x="483392" y="1022700"/>
                              <a:pt x="197867" y="985257"/>
                              <a:pt x="0" y="998853"/>
                            </a:cubicBezTo>
                            <a:cubicBezTo>
                              <a:pt x="-42262" y="765584"/>
                              <a:pt x="43494" y="701669"/>
                              <a:pt x="0" y="499427"/>
                            </a:cubicBezTo>
                            <a:cubicBezTo>
                              <a:pt x="-43494" y="297185"/>
                              <a:pt x="18594" y="224503"/>
                              <a:pt x="0" y="0"/>
                            </a:cubicBezTo>
                            <a:close/>
                          </a:path>
                          <a:path w="6100648" h="998853" stroke="0" extrusionOk="0">
                            <a:moveTo>
                              <a:pt x="0" y="0"/>
                            </a:moveTo>
                            <a:cubicBezTo>
                              <a:pt x="151914" y="-55649"/>
                              <a:pt x="301371" y="30795"/>
                              <a:pt x="493598" y="0"/>
                            </a:cubicBezTo>
                            <a:cubicBezTo>
                              <a:pt x="685825" y="-30795"/>
                              <a:pt x="783681" y="34447"/>
                              <a:pt x="926189" y="0"/>
                            </a:cubicBezTo>
                            <a:cubicBezTo>
                              <a:pt x="1068697" y="-34447"/>
                              <a:pt x="1417304" y="32909"/>
                              <a:pt x="1602807" y="0"/>
                            </a:cubicBezTo>
                            <a:cubicBezTo>
                              <a:pt x="1788310" y="-32909"/>
                              <a:pt x="1913779" y="32500"/>
                              <a:pt x="2035398" y="0"/>
                            </a:cubicBezTo>
                            <a:cubicBezTo>
                              <a:pt x="2157017" y="-32500"/>
                              <a:pt x="2334173" y="7819"/>
                              <a:pt x="2528996" y="0"/>
                            </a:cubicBezTo>
                            <a:cubicBezTo>
                              <a:pt x="2723819" y="-7819"/>
                              <a:pt x="2881266" y="13750"/>
                              <a:pt x="3022594" y="0"/>
                            </a:cubicBezTo>
                            <a:cubicBezTo>
                              <a:pt x="3163922" y="-13750"/>
                              <a:pt x="3428121" y="17098"/>
                              <a:pt x="3577198" y="0"/>
                            </a:cubicBezTo>
                            <a:cubicBezTo>
                              <a:pt x="3726275" y="-17098"/>
                              <a:pt x="3858911" y="13727"/>
                              <a:pt x="3948783" y="0"/>
                            </a:cubicBezTo>
                            <a:cubicBezTo>
                              <a:pt x="4038656" y="-13727"/>
                              <a:pt x="4231321" y="29213"/>
                              <a:pt x="4320368" y="0"/>
                            </a:cubicBezTo>
                            <a:cubicBezTo>
                              <a:pt x="4409415" y="-29213"/>
                              <a:pt x="4636097" y="57608"/>
                              <a:pt x="4813966" y="0"/>
                            </a:cubicBezTo>
                            <a:cubicBezTo>
                              <a:pt x="4991835" y="-57608"/>
                              <a:pt x="5193016" y="53941"/>
                              <a:pt x="5429577" y="0"/>
                            </a:cubicBezTo>
                            <a:cubicBezTo>
                              <a:pt x="5666138" y="-53941"/>
                              <a:pt x="5958106" y="50788"/>
                              <a:pt x="6100648" y="0"/>
                            </a:cubicBezTo>
                            <a:cubicBezTo>
                              <a:pt x="6106827" y="120263"/>
                              <a:pt x="6075949" y="381224"/>
                              <a:pt x="6100648" y="519404"/>
                            </a:cubicBezTo>
                            <a:cubicBezTo>
                              <a:pt x="6125347" y="657584"/>
                              <a:pt x="6046601" y="789320"/>
                              <a:pt x="6100648" y="998853"/>
                            </a:cubicBezTo>
                            <a:cubicBezTo>
                              <a:pt x="5967544" y="1027619"/>
                              <a:pt x="5853760" y="972424"/>
                              <a:pt x="5729063" y="998853"/>
                            </a:cubicBezTo>
                            <a:cubicBezTo>
                              <a:pt x="5604367" y="1025282"/>
                              <a:pt x="5254828" y="974530"/>
                              <a:pt x="5113452" y="998853"/>
                            </a:cubicBezTo>
                            <a:cubicBezTo>
                              <a:pt x="4972076" y="1023176"/>
                              <a:pt x="4652611" y="982774"/>
                              <a:pt x="4436835" y="998853"/>
                            </a:cubicBezTo>
                            <a:cubicBezTo>
                              <a:pt x="4221059" y="1014932"/>
                              <a:pt x="4051667" y="956596"/>
                              <a:pt x="3882231" y="998853"/>
                            </a:cubicBezTo>
                            <a:cubicBezTo>
                              <a:pt x="3712795" y="1041110"/>
                              <a:pt x="3550581" y="990443"/>
                              <a:pt x="3327626" y="998853"/>
                            </a:cubicBezTo>
                            <a:cubicBezTo>
                              <a:pt x="3104671" y="1007263"/>
                              <a:pt x="3043967" y="966509"/>
                              <a:pt x="2956041" y="998853"/>
                            </a:cubicBezTo>
                            <a:cubicBezTo>
                              <a:pt x="2868115" y="1031197"/>
                              <a:pt x="2677360" y="971074"/>
                              <a:pt x="2462443" y="998853"/>
                            </a:cubicBezTo>
                            <a:cubicBezTo>
                              <a:pt x="2247526" y="1026632"/>
                              <a:pt x="2117443" y="956392"/>
                              <a:pt x="2029852" y="998853"/>
                            </a:cubicBezTo>
                            <a:cubicBezTo>
                              <a:pt x="1942261" y="1041314"/>
                              <a:pt x="1828485" y="972339"/>
                              <a:pt x="1658267" y="998853"/>
                            </a:cubicBezTo>
                            <a:cubicBezTo>
                              <a:pt x="1488050" y="1025367"/>
                              <a:pt x="1347136" y="955812"/>
                              <a:pt x="1225676" y="998853"/>
                            </a:cubicBezTo>
                            <a:cubicBezTo>
                              <a:pt x="1104216" y="1041894"/>
                              <a:pt x="865057" y="941893"/>
                              <a:pt x="732078" y="998853"/>
                            </a:cubicBezTo>
                            <a:cubicBezTo>
                              <a:pt x="599099" y="1055813"/>
                              <a:pt x="324428" y="915216"/>
                              <a:pt x="0" y="998853"/>
                            </a:cubicBezTo>
                            <a:cubicBezTo>
                              <a:pt x="-55693" y="776449"/>
                              <a:pt x="29886" y="709578"/>
                              <a:pt x="0" y="529392"/>
                            </a:cubicBezTo>
                            <a:cubicBezTo>
                              <a:pt x="-29886" y="349206"/>
                              <a:pt x="40273" y="200021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3852314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2231BAC2-22EB-487D-942B-314B27B07DE2}"/>
                  </a:ext>
                </a:extLst>
              </p:cNvPr>
              <p:cNvSpPr>
                <a:spLocks noGrp="1"/>
              </p:cNvSpPr>
              <p:nvPr>
                <p:ph sz="quarter" idx="14"/>
              </p:nvPr>
            </p:nvSpPr>
            <p:spPr>
              <a:xfrm>
                <a:off x="487680" y="2009550"/>
                <a:ext cx="11101917" cy="4025490"/>
              </a:xfrm>
            </p:spPr>
            <p:txBody>
              <a:bodyPr/>
              <a:lstStyle/>
              <a:p>
                <a:r>
                  <a:rPr lang="en-US" sz="2200" dirty="0"/>
                  <a:t>Sum of squared differences between image window </a:t>
                </a:r>
                <a14:m>
                  <m:oMath xmlns:m="http://schemas.openxmlformats.org/officeDocument/2006/math">
                    <m:r>
                      <a:rPr lang="en-US" sz="2200" smtClean="0"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ctrlPr>
                          <a:rPr lang="en-US" sz="22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20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20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sz="2200" dirty="0"/>
                  <a:t> and image shifted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2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220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20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en-US" sz="2200" dirty="0"/>
                  <a:t>.</a:t>
                </a:r>
              </a:p>
              <a:p>
                <a:endParaRPr lang="en-US" dirty="0"/>
              </a:p>
              <a:p>
                <a:r>
                  <a:rPr lang="en-US" sz="2200" dirty="0"/>
                  <a:t>We want to discover how </a:t>
                </a:r>
                <a14:m>
                  <m:oMath xmlns:m="http://schemas.openxmlformats.org/officeDocument/2006/math"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sz="2200" dirty="0"/>
                  <a:t> behaves for small shifts</a:t>
                </a:r>
              </a:p>
              <a:p>
                <a:r>
                  <a:rPr lang="en-US" sz="2200" dirty="0"/>
                  <a:t>But we know the response in </a:t>
                </a:r>
                <a14:m>
                  <m:oMath xmlns:m="http://schemas.openxmlformats.org/officeDocument/2006/math"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sz="2200" dirty="0"/>
                  <a:t> that we are looking for – strong peak.</a:t>
                </a:r>
                <a:endParaRPr lang="id-ID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2231BAC2-22EB-487D-942B-314B27B07DE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xfrm>
                <a:off x="487680" y="2009550"/>
                <a:ext cx="11101917" cy="4025490"/>
              </a:xfrm>
              <a:blipFill>
                <a:blip r:embed="rId2"/>
                <a:stretch>
                  <a:fillRect t="-758"/>
                </a:stretch>
              </a:blipFill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7A8083-AB2D-4AD6-8F90-B200B5A8CC7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519878" y="6451887"/>
            <a:ext cx="478367" cy="365125"/>
          </a:xfrm>
        </p:spPr>
        <p:txBody>
          <a:bodyPr/>
          <a:lstStyle/>
          <a:p>
            <a:fld id="{1F2884EB-C6E3-684C-A39B-0E652C4E0E60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36D6EA-17EE-444C-BDF4-E186B6448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834" y="1336418"/>
            <a:ext cx="11101917" cy="641239"/>
          </a:xfrm>
        </p:spPr>
        <p:txBody>
          <a:bodyPr/>
          <a:lstStyle/>
          <a:p>
            <a:r>
              <a:rPr lang="id-ID" dirty="0"/>
              <a:t>Formalizing Corner Detection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8F7B54-4327-4788-89DF-A29D1927982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24218" y="6451601"/>
            <a:ext cx="4421037" cy="365125"/>
          </a:xfrm>
        </p:spPr>
        <p:txBody>
          <a:bodyPr/>
          <a:lstStyle/>
          <a:p>
            <a:r>
              <a:rPr lang="id-ID" dirty="0"/>
              <a:t>Computer Vision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8C16155-A24C-4D53-9352-E36EF2471C3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70979" y="4742549"/>
            <a:ext cx="2079812" cy="155448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DA7BA80-1DD5-4362-B8D3-25CBADA559F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41211" y="4742549"/>
            <a:ext cx="2079812" cy="155089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D8A87A81-DD28-478F-8883-AE0CC7E33573}"/>
                  </a:ext>
                </a:extLst>
              </p:cNvPr>
              <p:cNvSpPr/>
              <p:nvPr/>
            </p:nvSpPr>
            <p:spPr>
              <a:xfrm>
                <a:off x="3019362" y="2498210"/>
                <a:ext cx="6100648" cy="998853"/>
              </a:xfrm>
              <a:custGeom>
                <a:avLst/>
                <a:gdLst>
                  <a:gd name="connsiteX0" fmla="*/ 0 w 6100648"/>
                  <a:gd name="connsiteY0" fmla="*/ 0 h 998853"/>
                  <a:gd name="connsiteX1" fmla="*/ 432591 w 6100648"/>
                  <a:gd name="connsiteY1" fmla="*/ 0 h 998853"/>
                  <a:gd name="connsiteX2" fmla="*/ 1048202 w 6100648"/>
                  <a:gd name="connsiteY2" fmla="*/ 0 h 998853"/>
                  <a:gd name="connsiteX3" fmla="*/ 1663813 w 6100648"/>
                  <a:gd name="connsiteY3" fmla="*/ 0 h 998853"/>
                  <a:gd name="connsiteX4" fmla="*/ 2096404 w 6100648"/>
                  <a:gd name="connsiteY4" fmla="*/ 0 h 998853"/>
                  <a:gd name="connsiteX5" fmla="*/ 2528996 w 6100648"/>
                  <a:gd name="connsiteY5" fmla="*/ 0 h 998853"/>
                  <a:gd name="connsiteX6" fmla="*/ 3205613 w 6100648"/>
                  <a:gd name="connsiteY6" fmla="*/ 0 h 998853"/>
                  <a:gd name="connsiteX7" fmla="*/ 3882231 w 6100648"/>
                  <a:gd name="connsiteY7" fmla="*/ 0 h 998853"/>
                  <a:gd name="connsiteX8" fmla="*/ 4253815 w 6100648"/>
                  <a:gd name="connsiteY8" fmla="*/ 0 h 998853"/>
                  <a:gd name="connsiteX9" fmla="*/ 4686407 w 6100648"/>
                  <a:gd name="connsiteY9" fmla="*/ 0 h 998853"/>
                  <a:gd name="connsiteX10" fmla="*/ 5241011 w 6100648"/>
                  <a:gd name="connsiteY10" fmla="*/ 0 h 998853"/>
                  <a:gd name="connsiteX11" fmla="*/ 6100648 w 6100648"/>
                  <a:gd name="connsiteY11" fmla="*/ 0 h 998853"/>
                  <a:gd name="connsiteX12" fmla="*/ 6100648 w 6100648"/>
                  <a:gd name="connsiteY12" fmla="*/ 469461 h 998853"/>
                  <a:gd name="connsiteX13" fmla="*/ 6100648 w 6100648"/>
                  <a:gd name="connsiteY13" fmla="*/ 998853 h 998853"/>
                  <a:gd name="connsiteX14" fmla="*/ 5729063 w 6100648"/>
                  <a:gd name="connsiteY14" fmla="*/ 998853 h 998853"/>
                  <a:gd name="connsiteX15" fmla="*/ 5174459 w 6100648"/>
                  <a:gd name="connsiteY15" fmla="*/ 998853 h 998853"/>
                  <a:gd name="connsiteX16" fmla="*/ 4741867 w 6100648"/>
                  <a:gd name="connsiteY16" fmla="*/ 998853 h 998853"/>
                  <a:gd name="connsiteX17" fmla="*/ 4126256 w 6100648"/>
                  <a:gd name="connsiteY17" fmla="*/ 998853 h 998853"/>
                  <a:gd name="connsiteX18" fmla="*/ 3693665 w 6100648"/>
                  <a:gd name="connsiteY18" fmla="*/ 998853 h 998853"/>
                  <a:gd name="connsiteX19" fmla="*/ 3017048 w 6100648"/>
                  <a:gd name="connsiteY19" fmla="*/ 998853 h 998853"/>
                  <a:gd name="connsiteX20" fmla="*/ 2584456 w 6100648"/>
                  <a:gd name="connsiteY20" fmla="*/ 998853 h 998853"/>
                  <a:gd name="connsiteX21" fmla="*/ 1907839 w 6100648"/>
                  <a:gd name="connsiteY21" fmla="*/ 998853 h 998853"/>
                  <a:gd name="connsiteX22" fmla="*/ 1353235 w 6100648"/>
                  <a:gd name="connsiteY22" fmla="*/ 998853 h 998853"/>
                  <a:gd name="connsiteX23" fmla="*/ 737624 w 6100648"/>
                  <a:gd name="connsiteY23" fmla="*/ 998853 h 998853"/>
                  <a:gd name="connsiteX24" fmla="*/ 0 w 6100648"/>
                  <a:gd name="connsiteY24" fmla="*/ 998853 h 998853"/>
                  <a:gd name="connsiteX25" fmla="*/ 0 w 6100648"/>
                  <a:gd name="connsiteY25" fmla="*/ 499427 h 998853"/>
                  <a:gd name="connsiteX26" fmla="*/ 0 w 6100648"/>
                  <a:gd name="connsiteY26" fmla="*/ 0 h 9988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6100648" h="998853" fill="none" extrusionOk="0">
                    <a:moveTo>
                      <a:pt x="0" y="0"/>
                    </a:moveTo>
                    <a:cubicBezTo>
                      <a:pt x="180853" y="-20581"/>
                      <a:pt x="241233" y="28362"/>
                      <a:pt x="432591" y="0"/>
                    </a:cubicBezTo>
                    <a:cubicBezTo>
                      <a:pt x="623949" y="-28362"/>
                      <a:pt x="913264" y="20963"/>
                      <a:pt x="1048202" y="0"/>
                    </a:cubicBezTo>
                    <a:cubicBezTo>
                      <a:pt x="1183140" y="-20963"/>
                      <a:pt x="1477984" y="48844"/>
                      <a:pt x="1663813" y="0"/>
                    </a:cubicBezTo>
                    <a:cubicBezTo>
                      <a:pt x="1849642" y="-48844"/>
                      <a:pt x="1925259" y="8891"/>
                      <a:pt x="2096404" y="0"/>
                    </a:cubicBezTo>
                    <a:cubicBezTo>
                      <a:pt x="2267549" y="-8891"/>
                      <a:pt x="2413586" y="6583"/>
                      <a:pt x="2528996" y="0"/>
                    </a:cubicBezTo>
                    <a:cubicBezTo>
                      <a:pt x="2644406" y="-6583"/>
                      <a:pt x="3024579" y="45136"/>
                      <a:pt x="3205613" y="0"/>
                    </a:cubicBezTo>
                    <a:cubicBezTo>
                      <a:pt x="3386647" y="-45136"/>
                      <a:pt x="3621164" y="48316"/>
                      <a:pt x="3882231" y="0"/>
                    </a:cubicBezTo>
                    <a:cubicBezTo>
                      <a:pt x="4143298" y="-48316"/>
                      <a:pt x="4101677" y="20084"/>
                      <a:pt x="4253815" y="0"/>
                    </a:cubicBezTo>
                    <a:cubicBezTo>
                      <a:pt x="4405953" y="-20084"/>
                      <a:pt x="4567696" y="24463"/>
                      <a:pt x="4686407" y="0"/>
                    </a:cubicBezTo>
                    <a:cubicBezTo>
                      <a:pt x="4805118" y="-24463"/>
                      <a:pt x="5070058" y="50691"/>
                      <a:pt x="5241011" y="0"/>
                    </a:cubicBezTo>
                    <a:cubicBezTo>
                      <a:pt x="5411964" y="-50691"/>
                      <a:pt x="5856588" y="28191"/>
                      <a:pt x="6100648" y="0"/>
                    </a:cubicBezTo>
                    <a:cubicBezTo>
                      <a:pt x="6136103" y="218774"/>
                      <a:pt x="6071331" y="273146"/>
                      <a:pt x="6100648" y="469461"/>
                    </a:cubicBezTo>
                    <a:cubicBezTo>
                      <a:pt x="6129965" y="665776"/>
                      <a:pt x="6052021" y="781971"/>
                      <a:pt x="6100648" y="998853"/>
                    </a:cubicBezTo>
                    <a:cubicBezTo>
                      <a:pt x="5927135" y="1017637"/>
                      <a:pt x="5850163" y="970966"/>
                      <a:pt x="5729063" y="998853"/>
                    </a:cubicBezTo>
                    <a:cubicBezTo>
                      <a:pt x="5607963" y="1026740"/>
                      <a:pt x="5344701" y="984127"/>
                      <a:pt x="5174459" y="998853"/>
                    </a:cubicBezTo>
                    <a:cubicBezTo>
                      <a:pt x="5004217" y="1013579"/>
                      <a:pt x="4888930" y="986902"/>
                      <a:pt x="4741867" y="998853"/>
                    </a:cubicBezTo>
                    <a:cubicBezTo>
                      <a:pt x="4594804" y="1010804"/>
                      <a:pt x="4416143" y="971742"/>
                      <a:pt x="4126256" y="998853"/>
                    </a:cubicBezTo>
                    <a:cubicBezTo>
                      <a:pt x="3836369" y="1025964"/>
                      <a:pt x="3808717" y="962513"/>
                      <a:pt x="3693665" y="998853"/>
                    </a:cubicBezTo>
                    <a:cubicBezTo>
                      <a:pt x="3578613" y="1035193"/>
                      <a:pt x="3245715" y="963260"/>
                      <a:pt x="3017048" y="998853"/>
                    </a:cubicBezTo>
                    <a:cubicBezTo>
                      <a:pt x="2788381" y="1034446"/>
                      <a:pt x="2744481" y="980747"/>
                      <a:pt x="2584456" y="998853"/>
                    </a:cubicBezTo>
                    <a:cubicBezTo>
                      <a:pt x="2424431" y="1016959"/>
                      <a:pt x="2245226" y="966124"/>
                      <a:pt x="1907839" y="998853"/>
                    </a:cubicBezTo>
                    <a:cubicBezTo>
                      <a:pt x="1570452" y="1031582"/>
                      <a:pt x="1558888" y="995962"/>
                      <a:pt x="1353235" y="998853"/>
                    </a:cubicBezTo>
                    <a:cubicBezTo>
                      <a:pt x="1147582" y="1001744"/>
                      <a:pt x="991856" y="975006"/>
                      <a:pt x="737624" y="998853"/>
                    </a:cubicBezTo>
                    <a:cubicBezTo>
                      <a:pt x="483392" y="1022700"/>
                      <a:pt x="197867" y="985257"/>
                      <a:pt x="0" y="998853"/>
                    </a:cubicBezTo>
                    <a:cubicBezTo>
                      <a:pt x="-42262" y="765584"/>
                      <a:pt x="43494" y="701669"/>
                      <a:pt x="0" y="499427"/>
                    </a:cubicBezTo>
                    <a:cubicBezTo>
                      <a:pt x="-43494" y="297185"/>
                      <a:pt x="18594" y="224503"/>
                      <a:pt x="0" y="0"/>
                    </a:cubicBezTo>
                    <a:close/>
                  </a:path>
                  <a:path w="6100648" h="998853" stroke="0" extrusionOk="0">
                    <a:moveTo>
                      <a:pt x="0" y="0"/>
                    </a:moveTo>
                    <a:cubicBezTo>
                      <a:pt x="151914" y="-55649"/>
                      <a:pt x="301371" y="30795"/>
                      <a:pt x="493598" y="0"/>
                    </a:cubicBezTo>
                    <a:cubicBezTo>
                      <a:pt x="685825" y="-30795"/>
                      <a:pt x="783681" y="34447"/>
                      <a:pt x="926189" y="0"/>
                    </a:cubicBezTo>
                    <a:cubicBezTo>
                      <a:pt x="1068697" y="-34447"/>
                      <a:pt x="1417304" y="32909"/>
                      <a:pt x="1602807" y="0"/>
                    </a:cubicBezTo>
                    <a:cubicBezTo>
                      <a:pt x="1788310" y="-32909"/>
                      <a:pt x="1913779" y="32500"/>
                      <a:pt x="2035398" y="0"/>
                    </a:cubicBezTo>
                    <a:cubicBezTo>
                      <a:pt x="2157017" y="-32500"/>
                      <a:pt x="2334173" y="7819"/>
                      <a:pt x="2528996" y="0"/>
                    </a:cubicBezTo>
                    <a:cubicBezTo>
                      <a:pt x="2723819" y="-7819"/>
                      <a:pt x="2881266" y="13750"/>
                      <a:pt x="3022594" y="0"/>
                    </a:cubicBezTo>
                    <a:cubicBezTo>
                      <a:pt x="3163922" y="-13750"/>
                      <a:pt x="3428121" y="17098"/>
                      <a:pt x="3577198" y="0"/>
                    </a:cubicBezTo>
                    <a:cubicBezTo>
                      <a:pt x="3726275" y="-17098"/>
                      <a:pt x="3858911" y="13727"/>
                      <a:pt x="3948783" y="0"/>
                    </a:cubicBezTo>
                    <a:cubicBezTo>
                      <a:pt x="4038656" y="-13727"/>
                      <a:pt x="4231321" y="29213"/>
                      <a:pt x="4320368" y="0"/>
                    </a:cubicBezTo>
                    <a:cubicBezTo>
                      <a:pt x="4409415" y="-29213"/>
                      <a:pt x="4636097" y="57608"/>
                      <a:pt x="4813966" y="0"/>
                    </a:cubicBezTo>
                    <a:cubicBezTo>
                      <a:pt x="4991835" y="-57608"/>
                      <a:pt x="5193016" y="53941"/>
                      <a:pt x="5429577" y="0"/>
                    </a:cubicBezTo>
                    <a:cubicBezTo>
                      <a:pt x="5666138" y="-53941"/>
                      <a:pt x="5958106" y="50788"/>
                      <a:pt x="6100648" y="0"/>
                    </a:cubicBezTo>
                    <a:cubicBezTo>
                      <a:pt x="6106827" y="120263"/>
                      <a:pt x="6075949" y="381224"/>
                      <a:pt x="6100648" y="519404"/>
                    </a:cubicBezTo>
                    <a:cubicBezTo>
                      <a:pt x="6125347" y="657584"/>
                      <a:pt x="6046601" y="789320"/>
                      <a:pt x="6100648" y="998853"/>
                    </a:cubicBezTo>
                    <a:cubicBezTo>
                      <a:pt x="5967544" y="1027619"/>
                      <a:pt x="5853760" y="972424"/>
                      <a:pt x="5729063" y="998853"/>
                    </a:cubicBezTo>
                    <a:cubicBezTo>
                      <a:pt x="5604367" y="1025282"/>
                      <a:pt x="5254828" y="974530"/>
                      <a:pt x="5113452" y="998853"/>
                    </a:cubicBezTo>
                    <a:cubicBezTo>
                      <a:pt x="4972076" y="1023176"/>
                      <a:pt x="4652611" y="982774"/>
                      <a:pt x="4436835" y="998853"/>
                    </a:cubicBezTo>
                    <a:cubicBezTo>
                      <a:pt x="4221059" y="1014932"/>
                      <a:pt x="4051667" y="956596"/>
                      <a:pt x="3882231" y="998853"/>
                    </a:cubicBezTo>
                    <a:cubicBezTo>
                      <a:pt x="3712795" y="1041110"/>
                      <a:pt x="3550581" y="990443"/>
                      <a:pt x="3327626" y="998853"/>
                    </a:cubicBezTo>
                    <a:cubicBezTo>
                      <a:pt x="3104671" y="1007263"/>
                      <a:pt x="3043967" y="966509"/>
                      <a:pt x="2956041" y="998853"/>
                    </a:cubicBezTo>
                    <a:cubicBezTo>
                      <a:pt x="2868115" y="1031197"/>
                      <a:pt x="2677360" y="971074"/>
                      <a:pt x="2462443" y="998853"/>
                    </a:cubicBezTo>
                    <a:cubicBezTo>
                      <a:pt x="2247526" y="1026632"/>
                      <a:pt x="2117443" y="956392"/>
                      <a:pt x="2029852" y="998853"/>
                    </a:cubicBezTo>
                    <a:cubicBezTo>
                      <a:pt x="1942261" y="1041314"/>
                      <a:pt x="1828485" y="972339"/>
                      <a:pt x="1658267" y="998853"/>
                    </a:cubicBezTo>
                    <a:cubicBezTo>
                      <a:pt x="1488050" y="1025367"/>
                      <a:pt x="1347136" y="955812"/>
                      <a:pt x="1225676" y="998853"/>
                    </a:cubicBezTo>
                    <a:cubicBezTo>
                      <a:pt x="1104216" y="1041894"/>
                      <a:pt x="865057" y="941893"/>
                      <a:pt x="732078" y="998853"/>
                    </a:cubicBezTo>
                    <a:cubicBezTo>
                      <a:pt x="599099" y="1055813"/>
                      <a:pt x="324428" y="915216"/>
                      <a:pt x="0" y="998853"/>
                    </a:cubicBezTo>
                    <a:cubicBezTo>
                      <a:pt x="-55693" y="776449"/>
                      <a:pt x="29886" y="709578"/>
                      <a:pt x="0" y="529392"/>
                    </a:cubicBezTo>
                    <a:cubicBezTo>
                      <a:pt x="-29886" y="349206"/>
                      <a:pt x="40273" y="200021"/>
                      <a:pt x="0" y="0"/>
                    </a:cubicBezTo>
                    <a:close/>
                  </a:path>
                </a:pathLst>
              </a:custGeom>
              <a:ln>
                <a:extLst>
                  <a:ext uri="{C807C97D-BFC1-408E-A445-0C87EB9F89A2}">
                    <ask:lineSketchStyleProps xmlns:ask="http://schemas.microsoft.com/office/drawing/2018/sketchyshapes" sd="920769958">
                      <a:prstGeom prst="rect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anchor="ctr" anchorCtr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  <m:sup/>
                        <m:e>
                          <m:r>
                            <a:rPr lang="en-US" sz="20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  <m:d>
                            <m:dPr>
                              <m:ctrlPr>
                                <a:rPr lang="en-US" sz="20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0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</m:d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D8A87A81-DD28-478F-8883-AE0CC7E335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9362" y="2498210"/>
                <a:ext cx="6100648" cy="99885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extLst>
                  <a:ext uri="{C807C97D-BFC1-408E-A445-0C87EB9F89A2}">
                    <ask:lineSketchStyleProps xmlns:ask="http://schemas.microsoft.com/office/drawing/2018/sketchyshapes" sd="920769958">
                      <a:custGeom>
                        <a:avLst/>
                        <a:gdLst>
                          <a:gd name="connsiteX0" fmla="*/ 0 w 6100648"/>
                          <a:gd name="connsiteY0" fmla="*/ 0 h 998853"/>
                          <a:gd name="connsiteX1" fmla="*/ 432591 w 6100648"/>
                          <a:gd name="connsiteY1" fmla="*/ 0 h 998853"/>
                          <a:gd name="connsiteX2" fmla="*/ 1048202 w 6100648"/>
                          <a:gd name="connsiteY2" fmla="*/ 0 h 998853"/>
                          <a:gd name="connsiteX3" fmla="*/ 1663813 w 6100648"/>
                          <a:gd name="connsiteY3" fmla="*/ 0 h 998853"/>
                          <a:gd name="connsiteX4" fmla="*/ 2096404 w 6100648"/>
                          <a:gd name="connsiteY4" fmla="*/ 0 h 998853"/>
                          <a:gd name="connsiteX5" fmla="*/ 2528996 w 6100648"/>
                          <a:gd name="connsiteY5" fmla="*/ 0 h 998853"/>
                          <a:gd name="connsiteX6" fmla="*/ 3205613 w 6100648"/>
                          <a:gd name="connsiteY6" fmla="*/ 0 h 998853"/>
                          <a:gd name="connsiteX7" fmla="*/ 3882231 w 6100648"/>
                          <a:gd name="connsiteY7" fmla="*/ 0 h 998853"/>
                          <a:gd name="connsiteX8" fmla="*/ 4253815 w 6100648"/>
                          <a:gd name="connsiteY8" fmla="*/ 0 h 998853"/>
                          <a:gd name="connsiteX9" fmla="*/ 4686407 w 6100648"/>
                          <a:gd name="connsiteY9" fmla="*/ 0 h 998853"/>
                          <a:gd name="connsiteX10" fmla="*/ 5241011 w 6100648"/>
                          <a:gd name="connsiteY10" fmla="*/ 0 h 998853"/>
                          <a:gd name="connsiteX11" fmla="*/ 6100648 w 6100648"/>
                          <a:gd name="connsiteY11" fmla="*/ 0 h 998853"/>
                          <a:gd name="connsiteX12" fmla="*/ 6100648 w 6100648"/>
                          <a:gd name="connsiteY12" fmla="*/ 469461 h 998853"/>
                          <a:gd name="connsiteX13" fmla="*/ 6100648 w 6100648"/>
                          <a:gd name="connsiteY13" fmla="*/ 998853 h 998853"/>
                          <a:gd name="connsiteX14" fmla="*/ 5729063 w 6100648"/>
                          <a:gd name="connsiteY14" fmla="*/ 998853 h 998853"/>
                          <a:gd name="connsiteX15" fmla="*/ 5174459 w 6100648"/>
                          <a:gd name="connsiteY15" fmla="*/ 998853 h 998853"/>
                          <a:gd name="connsiteX16" fmla="*/ 4741867 w 6100648"/>
                          <a:gd name="connsiteY16" fmla="*/ 998853 h 998853"/>
                          <a:gd name="connsiteX17" fmla="*/ 4126256 w 6100648"/>
                          <a:gd name="connsiteY17" fmla="*/ 998853 h 998853"/>
                          <a:gd name="connsiteX18" fmla="*/ 3693665 w 6100648"/>
                          <a:gd name="connsiteY18" fmla="*/ 998853 h 998853"/>
                          <a:gd name="connsiteX19" fmla="*/ 3017048 w 6100648"/>
                          <a:gd name="connsiteY19" fmla="*/ 998853 h 998853"/>
                          <a:gd name="connsiteX20" fmla="*/ 2584456 w 6100648"/>
                          <a:gd name="connsiteY20" fmla="*/ 998853 h 998853"/>
                          <a:gd name="connsiteX21" fmla="*/ 1907839 w 6100648"/>
                          <a:gd name="connsiteY21" fmla="*/ 998853 h 998853"/>
                          <a:gd name="connsiteX22" fmla="*/ 1353235 w 6100648"/>
                          <a:gd name="connsiteY22" fmla="*/ 998853 h 998853"/>
                          <a:gd name="connsiteX23" fmla="*/ 737624 w 6100648"/>
                          <a:gd name="connsiteY23" fmla="*/ 998853 h 998853"/>
                          <a:gd name="connsiteX24" fmla="*/ 0 w 6100648"/>
                          <a:gd name="connsiteY24" fmla="*/ 998853 h 998853"/>
                          <a:gd name="connsiteX25" fmla="*/ 0 w 6100648"/>
                          <a:gd name="connsiteY25" fmla="*/ 499427 h 998853"/>
                          <a:gd name="connsiteX26" fmla="*/ 0 w 6100648"/>
                          <a:gd name="connsiteY26" fmla="*/ 0 h 9988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</a:cxnLst>
                        <a:rect l="l" t="t" r="r" b="b"/>
                        <a:pathLst>
                          <a:path w="6100648" h="998853" fill="none" extrusionOk="0">
                            <a:moveTo>
                              <a:pt x="0" y="0"/>
                            </a:moveTo>
                            <a:cubicBezTo>
                              <a:pt x="180853" y="-20581"/>
                              <a:pt x="241233" y="28362"/>
                              <a:pt x="432591" y="0"/>
                            </a:cubicBezTo>
                            <a:cubicBezTo>
                              <a:pt x="623949" y="-28362"/>
                              <a:pt x="913264" y="20963"/>
                              <a:pt x="1048202" y="0"/>
                            </a:cubicBezTo>
                            <a:cubicBezTo>
                              <a:pt x="1183140" y="-20963"/>
                              <a:pt x="1477984" y="48844"/>
                              <a:pt x="1663813" y="0"/>
                            </a:cubicBezTo>
                            <a:cubicBezTo>
                              <a:pt x="1849642" y="-48844"/>
                              <a:pt x="1925259" y="8891"/>
                              <a:pt x="2096404" y="0"/>
                            </a:cubicBezTo>
                            <a:cubicBezTo>
                              <a:pt x="2267549" y="-8891"/>
                              <a:pt x="2413586" y="6583"/>
                              <a:pt x="2528996" y="0"/>
                            </a:cubicBezTo>
                            <a:cubicBezTo>
                              <a:pt x="2644406" y="-6583"/>
                              <a:pt x="3024579" y="45136"/>
                              <a:pt x="3205613" y="0"/>
                            </a:cubicBezTo>
                            <a:cubicBezTo>
                              <a:pt x="3386647" y="-45136"/>
                              <a:pt x="3621164" y="48316"/>
                              <a:pt x="3882231" y="0"/>
                            </a:cubicBezTo>
                            <a:cubicBezTo>
                              <a:pt x="4143298" y="-48316"/>
                              <a:pt x="4101677" y="20084"/>
                              <a:pt x="4253815" y="0"/>
                            </a:cubicBezTo>
                            <a:cubicBezTo>
                              <a:pt x="4405953" y="-20084"/>
                              <a:pt x="4567696" y="24463"/>
                              <a:pt x="4686407" y="0"/>
                            </a:cubicBezTo>
                            <a:cubicBezTo>
                              <a:pt x="4805118" y="-24463"/>
                              <a:pt x="5070058" y="50691"/>
                              <a:pt x="5241011" y="0"/>
                            </a:cubicBezTo>
                            <a:cubicBezTo>
                              <a:pt x="5411964" y="-50691"/>
                              <a:pt x="5856588" y="28191"/>
                              <a:pt x="6100648" y="0"/>
                            </a:cubicBezTo>
                            <a:cubicBezTo>
                              <a:pt x="6136103" y="218774"/>
                              <a:pt x="6071331" y="273146"/>
                              <a:pt x="6100648" y="469461"/>
                            </a:cubicBezTo>
                            <a:cubicBezTo>
                              <a:pt x="6129965" y="665776"/>
                              <a:pt x="6052021" y="781971"/>
                              <a:pt x="6100648" y="998853"/>
                            </a:cubicBezTo>
                            <a:cubicBezTo>
                              <a:pt x="5927135" y="1017637"/>
                              <a:pt x="5850163" y="970966"/>
                              <a:pt x="5729063" y="998853"/>
                            </a:cubicBezTo>
                            <a:cubicBezTo>
                              <a:pt x="5607963" y="1026740"/>
                              <a:pt x="5344701" y="984127"/>
                              <a:pt x="5174459" y="998853"/>
                            </a:cubicBezTo>
                            <a:cubicBezTo>
                              <a:pt x="5004217" y="1013579"/>
                              <a:pt x="4888930" y="986902"/>
                              <a:pt x="4741867" y="998853"/>
                            </a:cubicBezTo>
                            <a:cubicBezTo>
                              <a:pt x="4594804" y="1010804"/>
                              <a:pt x="4416143" y="971742"/>
                              <a:pt x="4126256" y="998853"/>
                            </a:cubicBezTo>
                            <a:cubicBezTo>
                              <a:pt x="3836369" y="1025964"/>
                              <a:pt x="3808717" y="962513"/>
                              <a:pt x="3693665" y="998853"/>
                            </a:cubicBezTo>
                            <a:cubicBezTo>
                              <a:pt x="3578613" y="1035193"/>
                              <a:pt x="3245715" y="963260"/>
                              <a:pt x="3017048" y="998853"/>
                            </a:cubicBezTo>
                            <a:cubicBezTo>
                              <a:pt x="2788381" y="1034446"/>
                              <a:pt x="2744481" y="980747"/>
                              <a:pt x="2584456" y="998853"/>
                            </a:cubicBezTo>
                            <a:cubicBezTo>
                              <a:pt x="2424431" y="1016959"/>
                              <a:pt x="2245226" y="966124"/>
                              <a:pt x="1907839" y="998853"/>
                            </a:cubicBezTo>
                            <a:cubicBezTo>
                              <a:pt x="1570452" y="1031582"/>
                              <a:pt x="1558888" y="995962"/>
                              <a:pt x="1353235" y="998853"/>
                            </a:cubicBezTo>
                            <a:cubicBezTo>
                              <a:pt x="1147582" y="1001744"/>
                              <a:pt x="991856" y="975006"/>
                              <a:pt x="737624" y="998853"/>
                            </a:cubicBezTo>
                            <a:cubicBezTo>
                              <a:pt x="483392" y="1022700"/>
                              <a:pt x="197867" y="985257"/>
                              <a:pt x="0" y="998853"/>
                            </a:cubicBezTo>
                            <a:cubicBezTo>
                              <a:pt x="-42262" y="765584"/>
                              <a:pt x="43494" y="701669"/>
                              <a:pt x="0" y="499427"/>
                            </a:cubicBezTo>
                            <a:cubicBezTo>
                              <a:pt x="-43494" y="297185"/>
                              <a:pt x="18594" y="224503"/>
                              <a:pt x="0" y="0"/>
                            </a:cubicBezTo>
                            <a:close/>
                          </a:path>
                          <a:path w="6100648" h="998853" stroke="0" extrusionOk="0">
                            <a:moveTo>
                              <a:pt x="0" y="0"/>
                            </a:moveTo>
                            <a:cubicBezTo>
                              <a:pt x="151914" y="-55649"/>
                              <a:pt x="301371" y="30795"/>
                              <a:pt x="493598" y="0"/>
                            </a:cubicBezTo>
                            <a:cubicBezTo>
                              <a:pt x="685825" y="-30795"/>
                              <a:pt x="783681" y="34447"/>
                              <a:pt x="926189" y="0"/>
                            </a:cubicBezTo>
                            <a:cubicBezTo>
                              <a:pt x="1068697" y="-34447"/>
                              <a:pt x="1417304" y="32909"/>
                              <a:pt x="1602807" y="0"/>
                            </a:cubicBezTo>
                            <a:cubicBezTo>
                              <a:pt x="1788310" y="-32909"/>
                              <a:pt x="1913779" y="32500"/>
                              <a:pt x="2035398" y="0"/>
                            </a:cubicBezTo>
                            <a:cubicBezTo>
                              <a:pt x="2157017" y="-32500"/>
                              <a:pt x="2334173" y="7819"/>
                              <a:pt x="2528996" y="0"/>
                            </a:cubicBezTo>
                            <a:cubicBezTo>
                              <a:pt x="2723819" y="-7819"/>
                              <a:pt x="2881266" y="13750"/>
                              <a:pt x="3022594" y="0"/>
                            </a:cubicBezTo>
                            <a:cubicBezTo>
                              <a:pt x="3163922" y="-13750"/>
                              <a:pt x="3428121" y="17098"/>
                              <a:pt x="3577198" y="0"/>
                            </a:cubicBezTo>
                            <a:cubicBezTo>
                              <a:pt x="3726275" y="-17098"/>
                              <a:pt x="3858911" y="13727"/>
                              <a:pt x="3948783" y="0"/>
                            </a:cubicBezTo>
                            <a:cubicBezTo>
                              <a:pt x="4038656" y="-13727"/>
                              <a:pt x="4231321" y="29213"/>
                              <a:pt x="4320368" y="0"/>
                            </a:cubicBezTo>
                            <a:cubicBezTo>
                              <a:pt x="4409415" y="-29213"/>
                              <a:pt x="4636097" y="57608"/>
                              <a:pt x="4813966" y="0"/>
                            </a:cubicBezTo>
                            <a:cubicBezTo>
                              <a:pt x="4991835" y="-57608"/>
                              <a:pt x="5193016" y="53941"/>
                              <a:pt x="5429577" y="0"/>
                            </a:cubicBezTo>
                            <a:cubicBezTo>
                              <a:pt x="5666138" y="-53941"/>
                              <a:pt x="5958106" y="50788"/>
                              <a:pt x="6100648" y="0"/>
                            </a:cubicBezTo>
                            <a:cubicBezTo>
                              <a:pt x="6106827" y="120263"/>
                              <a:pt x="6075949" y="381224"/>
                              <a:pt x="6100648" y="519404"/>
                            </a:cubicBezTo>
                            <a:cubicBezTo>
                              <a:pt x="6125347" y="657584"/>
                              <a:pt x="6046601" y="789320"/>
                              <a:pt x="6100648" y="998853"/>
                            </a:cubicBezTo>
                            <a:cubicBezTo>
                              <a:pt x="5967544" y="1027619"/>
                              <a:pt x="5853760" y="972424"/>
                              <a:pt x="5729063" y="998853"/>
                            </a:cubicBezTo>
                            <a:cubicBezTo>
                              <a:pt x="5604367" y="1025282"/>
                              <a:pt x="5254828" y="974530"/>
                              <a:pt x="5113452" y="998853"/>
                            </a:cubicBezTo>
                            <a:cubicBezTo>
                              <a:pt x="4972076" y="1023176"/>
                              <a:pt x="4652611" y="982774"/>
                              <a:pt x="4436835" y="998853"/>
                            </a:cubicBezTo>
                            <a:cubicBezTo>
                              <a:pt x="4221059" y="1014932"/>
                              <a:pt x="4051667" y="956596"/>
                              <a:pt x="3882231" y="998853"/>
                            </a:cubicBezTo>
                            <a:cubicBezTo>
                              <a:pt x="3712795" y="1041110"/>
                              <a:pt x="3550581" y="990443"/>
                              <a:pt x="3327626" y="998853"/>
                            </a:cubicBezTo>
                            <a:cubicBezTo>
                              <a:pt x="3104671" y="1007263"/>
                              <a:pt x="3043967" y="966509"/>
                              <a:pt x="2956041" y="998853"/>
                            </a:cubicBezTo>
                            <a:cubicBezTo>
                              <a:pt x="2868115" y="1031197"/>
                              <a:pt x="2677360" y="971074"/>
                              <a:pt x="2462443" y="998853"/>
                            </a:cubicBezTo>
                            <a:cubicBezTo>
                              <a:pt x="2247526" y="1026632"/>
                              <a:pt x="2117443" y="956392"/>
                              <a:pt x="2029852" y="998853"/>
                            </a:cubicBezTo>
                            <a:cubicBezTo>
                              <a:pt x="1942261" y="1041314"/>
                              <a:pt x="1828485" y="972339"/>
                              <a:pt x="1658267" y="998853"/>
                            </a:cubicBezTo>
                            <a:cubicBezTo>
                              <a:pt x="1488050" y="1025367"/>
                              <a:pt x="1347136" y="955812"/>
                              <a:pt x="1225676" y="998853"/>
                            </a:cubicBezTo>
                            <a:cubicBezTo>
                              <a:pt x="1104216" y="1041894"/>
                              <a:pt x="865057" y="941893"/>
                              <a:pt x="732078" y="998853"/>
                            </a:cubicBezTo>
                            <a:cubicBezTo>
                              <a:pt x="599099" y="1055813"/>
                              <a:pt x="324428" y="915216"/>
                              <a:pt x="0" y="998853"/>
                            </a:cubicBezTo>
                            <a:cubicBezTo>
                              <a:pt x="-55693" y="776449"/>
                              <a:pt x="29886" y="709578"/>
                              <a:pt x="0" y="529392"/>
                            </a:cubicBezTo>
                            <a:cubicBezTo>
                              <a:pt x="-29886" y="349206"/>
                              <a:pt x="40273" y="200021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4173516"/>
      </p:ext>
    </p:extLst>
  </p:cSld>
  <p:clrMapOvr>
    <a:masterClrMapping/>
  </p:clrMapOvr>
  <p:transition spd="slow">
    <p:wip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7A8083-AB2D-4AD6-8F90-B200B5A8CC7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53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8F7B54-4327-4788-89DF-A29D1927982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A0FA21-3DA7-4EF6-BC85-A76D84669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Corner Detection: strategy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6A4AF30E-E076-402B-A8C0-E142434A5447}"/>
                  </a:ext>
                </a:extLst>
              </p:cNvPr>
              <p:cNvSpPr>
                <a:spLocks noGrp="1"/>
              </p:cNvSpPr>
              <p:nvPr>
                <p:ph sz="quarter" idx="14"/>
              </p:nvPr>
            </p:nvSpPr>
            <p:spPr/>
            <p:txBody>
              <a:bodyPr/>
              <a:lstStyle/>
              <a:p>
                <a:r>
                  <a:rPr lang="en-US" dirty="0"/>
                  <a:t>Approximate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locally by a </a:t>
                </a:r>
                <a:r>
                  <a:rPr lang="en-US" dirty="0">
                    <a:solidFill>
                      <a:srgbClr val="C00000"/>
                    </a:solidFill>
                  </a:rPr>
                  <a:t>quadratic surface</a:t>
                </a:r>
                <a:endParaRPr lang="id-ID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6A4AF30E-E076-402B-A8C0-E142434A544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blipFill>
                <a:blip r:embed="rId2"/>
                <a:stretch>
                  <a:fillRect t="-1061"/>
                </a:stretch>
              </a:blipFill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ECF01987-EFFD-45E2-9B62-3B7D62C0EBA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93880" y="3340034"/>
            <a:ext cx="2079812" cy="155448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1793C7B-29CF-4AAF-A7C3-0848AC1093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1016" y="3246345"/>
            <a:ext cx="2335902" cy="174185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E9B90F3-F67F-44A5-A662-E1898A91D1FC}"/>
                  </a:ext>
                </a:extLst>
              </p:cNvPr>
              <p:cNvSpPr txBox="1"/>
              <p:nvPr/>
            </p:nvSpPr>
            <p:spPr>
              <a:xfrm>
                <a:off x="5780753" y="3794109"/>
                <a:ext cx="514078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</m:oMath>
                  </m:oMathPara>
                </a14:m>
                <a:endParaRPr lang="id-ID" sz="3600" b="1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E9B90F3-F67F-44A5-A662-E1898A91D1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0753" y="3794109"/>
                <a:ext cx="514078" cy="6463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" name="Picture 24">
            <a:extLst>
              <a:ext uri="{FF2B5EF4-FFF2-40B4-BE49-F238E27FC236}">
                <a16:creationId xmlns:a16="http://schemas.microsoft.com/office/drawing/2014/main" id="{A6D378AF-6392-47B9-AB93-B6622616CF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55084" y="2677588"/>
            <a:ext cx="3778619" cy="3587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7289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7A8083-AB2D-4AD6-8F90-B200B5A8CC7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54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8F7B54-4327-4788-89DF-A29D1927982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A0FA21-3DA7-4EF6-BC85-A76D84669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Corner Detection: strategy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E3F5F9-B9B9-4746-97BF-64554286A09A}"/>
              </a:ext>
            </a:extLst>
          </p:cNvPr>
          <p:cNvSpPr txBox="1"/>
          <p:nvPr/>
        </p:nvSpPr>
        <p:spPr>
          <a:xfrm>
            <a:off x="1517171" y="4882677"/>
            <a:ext cx="1088377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flat</a:t>
            </a:r>
            <a:endParaRPr lang="id-ID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756433A-6A1A-49AF-9FC0-CB8A95EE53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889" y="2243208"/>
            <a:ext cx="10783805" cy="240063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B79FD76-6F17-45A2-8140-51DE978765C0}"/>
              </a:ext>
            </a:extLst>
          </p:cNvPr>
          <p:cNvSpPr txBox="1"/>
          <p:nvPr/>
        </p:nvSpPr>
        <p:spPr>
          <a:xfrm>
            <a:off x="5551811" y="4882677"/>
            <a:ext cx="1088377" cy="64633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edge</a:t>
            </a:r>
          </a:p>
          <a:p>
            <a:pPr algn="ctr"/>
            <a:r>
              <a:rPr lang="en-US" dirty="0"/>
              <a:t>'line'</a:t>
            </a:r>
            <a:endParaRPr lang="id-ID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A471C6F-CBCA-4F94-94A2-76CE0241E053}"/>
              </a:ext>
            </a:extLst>
          </p:cNvPr>
          <p:cNvSpPr txBox="1"/>
          <p:nvPr/>
        </p:nvSpPr>
        <p:spPr>
          <a:xfrm>
            <a:off x="9586451" y="4882677"/>
            <a:ext cx="1088377" cy="64633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corner</a:t>
            </a:r>
          </a:p>
          <a:p>
            <a:pPr algn="ctr"/>
            <a:r>
              <a:rPr lang="en-US" dirty="0"/>
              <a:t>'dot'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536130262"/>
      </p:ext>
    </p:extLst>
  </p:cSld>
  <p:clrMapOvr>
    <a:masterClrMapping/>
  </p:clrMapOvr>
  <p:transition spd="slow">
    <p:wip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7A8083-AB2D-4AD6-8F90-B200B5A8CC7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55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8F7B54-4327-4788-89DF-A29D1927982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2231BAC2-22EB-487D-942B-314B27B07DE2}"/>
                  </a:ext>
                </a:extLst>
              </p:cNvPr>
              <p:cNvSpPr>
                <a:spLocks noGrp="1"/>
              </p:cNvSpPr>
              <p:nvPr>
                <p:ph sz="quarter" idx="14"/>
              </p:nvPr>
            </p:nvSpPr>
            <p:spPr/>
            <p:txBody>
              <a:bodyPr/>
              <a:lstStyle/>
              <a:p>
                <a:r>
                  <a:rPr lang="en-US" dirty="0"/>
                  <a:t>A function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/>
                  <a:t> can be represented by an infinite series </a:t>
                </a:r>
                <a:br>
                  <a:rPr lang="en-US" dirty="0"/>
                </a:br>
                <a:r>
                  <a:rPr lang="en-US" dirty="0"/>
                  <a:t>of its derivatives at a single point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As we care about window centered, we set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= 0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And we have:</a:t>
                </a:r>
                <a:endParaRPr lang="id-ID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2231BAC2-22EB-487D-942B-314B27B07DE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blipFill>
                <a:blip r:embed="rId2"/>
                <a:stretch>
                  <a:fillRect t="-1061"/>
                </a:stretch>
              </a:blipFill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itle 6">
            <a:extLst>
              <a:ext uri="{FF2B5EF4-FFF2-40B4-BE49-F238E27FC236}">
                <a16:creationId xmlns:a16="http://schemas.microsoft.com/office/drawing/2014/main" id="{FF36D6EA-17EE-444C-BDF4-E186B6448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Recall: Taylor series expansion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50C31D61-D1D7-4FCD-9CAF-9FD2EBD2C5FE}"/>
                  </a:ext>
                </a:extLst>
              </p:cNvPr>
              <p:cNvSpPr/>
              <p:nvPr/>
            </p:nvSpPr>
            <p:spPr>
              <a:xfrm>
                <a:off x="998244" y="3018065"/>
                <a:ext cx="7408337" cy="905008"/>
              </a:xfrm>
              <a:custGeom>
                <a:avLst/>
                <a:gdLst>
                  <a:gd name="connsiteX0" fmla="*/ 0 w 7408337"/>
                  <a:gd name="connsiteY0" fmla="*/ 0 h 905008"/>
                  <a:gd name="connsiteX1" fmla="*/ 421705 w 7408337"/>
                  <a:gd name="connsiteY1" fmla="*/ 0 h 905008"/>
                  <a:gd name="connsiteX2" fmla="*/ 1139744 w 7408337"/>
                  <a:gd name="connsiteY2" fmla="*/ 0 h 905008"/>
                  <a:gd name="connsiteX3" fmla="*/ 1857783 w 7408337"/>
                  <a:gd name="connsiteY3" fmla="*/ 0 h 905008"/>
                  <a:gd name="connsiteX4" fmla="*/ 2205405 w 7408337"/>
                  <a:gd name="connsiteY4" fmla="*/ 0 h 905008"/>
                  <a:gd name="connsiteX5" fmla="*/ 2627110 w 7408337"/>
                  <a:gd name="connsiteY5" fmla="*/ 0 h 905008"/>
                  <a:gd name="connsiteX6" fmla="*/ 3196982 w 7408337"/>
                  <a:gd name="connsiteY6" fmla="*/ 0 h 905008"/>
                  <a:gd name="connsiteX7" fmla="*/ 3915021 w 7408337"/>
                  <a:gd name="connsiteY7" fmla="*/ 0 h 905008"/>
                  <a:gd name="connsiteX8" fmla="*/ 4262643 w 7408337"/>
                  <a:gd name="connsiteY8" fmla="*/ 0 h 905008"/>
                  <a:gd name="connsiteX9" fmla="*/ 4906599 w 7408337"/>
                  <a:gd name="connsiteY9" fmla="*/ 0 h 905008"/>
                  <a:gd name="connsiteX10" fmla="*/ 5550554 w 7408337"/>
                  <a:gd name="connsiteY10" fmla="*/ 0 h 905008"/>
                  <a:gd name="connsiteX11" fmla="*/ 6120426 w 7408337"/>
                  <a:gd name="connsiteY11" fmla="*/ 0 h 905008"/>
                  <a:gd name="connsiteX12" fmla="*/ 6542131 w 7408337"/>
                  <a:gd name="connsiteY12" fmla="*/ 0 h 905008"/>
                  <a:gd name="connsiteX13" fmla="*/ 7408337 w 7408337"/>
                  <a:gd name="connsiteY13" fmla="*/ 0 h 905008"/>
                  <a:gd name="connsiteX14" fmla="*/ 7408337 w 7408337"/>
                  <a:gd name="connsiteY14" fmla="*/ 470604 h 905008"/>
                  <a:gd name="connsiteX15" fmla="*/ 7408337 w 7408337"/>
                  <a:gd name="connsiteY15" fmla="*/ 905008 h 905008"/>
                  <a:gd name="connsiteX16" fmla="*/ 7060715 w 7408337"/>
                  <a:gd name="connsiteY16" fmla="*/ 905008 h 905008"/>
                  <a:gd name="connsiteX17" fmla="*/ 6342676 w 7408337"/>
                  <a:gd name="connsiteY17" fmla="*/ 905008 h 905008"/>
                  <a:gd name="connsiteX18" fmla="*/ 5772804 w 7408337"/>
                  <a:gd name="connsiteY18" fmla="*/ 905008 h 905008"/>
                  <a:gd name="connsiteX19" fmla="*/ 5128849 w 7408337"/>
                  <a:gd name="connsiteY19" fmla="*/ 905008 h 905008"/>
                  <a:gd name="connsiteX20" fmla="*/ 4781227 w 7408337"/>
                  <a:gd name="connsiteY20" fmla="*/ 905008 h 905008"/>
                  <a:gd name="connsiteX21" fmla="*/ 4211355 w 7408337"/>
                  <a:gd name="connsiteY21" fmla="*/ 905008 h 905008"/>
                  <a:gd name="connsiteX22" fmla="*/ 3493316 w 7408337"/>
                  <a:gd name="connsiteY22" fmla="*/ 905008 h 905008"/>
                  <a:gd name="connsiteX23" fmla="*/ 2849360 w 7408337"/>
                  <a:gd name="connsiteY23" fmla="*/ 905008 h 905008"/>
                  <a:gd name="connsiteX24" fmla="*/ 2427655 w 7408337"/>
                  <a:gd name="connsiteY24" fmla="*/ 905008 h 905008"/>
                  <a:gd name="connsiteX25" fmla="*/ 2080033 w 7408337"/>
                  <a:gd name="connsiteY25" fmla="*/ 905008 h 905008"/>
                  <a:gd name="connsiteX26" fmla="*/ 1732411 w 7408337"/>
                  <a:gd name="connsiteY26" fmla="*/ 905008 h 905008"/>
                  <a:gd name="connsiteX27" fmla="*/ 1384789 w 7408337"/>
                  <a:gd name="connsiteY27" fmla="*/ 905008 h 905008"/>
                  <a:gd name="connsiteX28" fmla="*/ 1037167 w 7408337"/>
                  <a:gd name="connsiteY28" fmla="*/ 905008 h 905008"/>
                  <a:gd name="connsiteX29" fmla="*/ 615462 w 7408337"/>
                  <a:gd name="connsiteY29" fmla="*/ 905008 h 905008"/>
                  <a:gd name="connsiteX30" fmla="*/ 0 w 7408337"/>
                  <a:gd name="connsiteY30" fmla="*/ 905008 h 905008"/>
                  <a:gd name="connsiteX31" fmla="*/ 0 w 7408337"/>
                  <a:gd name="connsiteY31" fmla="*/ 452504 h 905008"/>
                  <a:gd name="connsiteX32" fmla="*/ 0 w 7408337"/>
                  <a:gd name="connsiteY32" fmla="*/ 0 h 9050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7408337" h="905008" fill="none" extrusionOk="0">
                    <a:moveTo>
                      <a:pt x="0" y="0"/>
                    </a:moveTo>
                    <a:cubicBezTo>
                      <a:pt x="141112" y="-31294"/>
                      <a:pt x="297116" y="33075"/>
                      <a:pt x="421705" y="0"/>
                    </a:cubicBezTo>
                    <a:cubicBezTo>
                      <a:pt x="546295" y="-33075"/>
                      <a:pt x="915103" y="64345"/>
                      <a:pt x="1139744" y="0"/>
                    </a:cubicBezTo>
                    <a:cubicBezTo>
                      <a:pt x="1364385" y="-64345"/>
                      <a:pt x="1557068" y="37793"/>
                      <a:pt x="1857783" y="0"/>
                    </a:cubicBezTo>
                    <a:cubicBezTo>
                      <a:pt x="2158498" y="-37793"/>
                      <a:pt x="2082657" y="37808"/>
                      <a:pt x="2205405" y="0"/>
                    </a:cubicBezTo>
                    <a:cubicBezTo>
                      <a:pt x="2328153" y="-37808"/>
                      <a:pt x="2464114" y="14219"/>
                      <a:pt x="2627110" y="0"/>
                    </a:cubicBezTo>
                    <a:cubicBezTo>
                      <a:pt x="2790107" y="-14219"/>
                      <a:pt x="3081986" y="31111"/>
                      <a:pt x="3196982" y="0"/>
                    </a:cubicBezTo>
                    <a:cubicBezTo>
                      <a:pt x="3311978" y="-31111"/>
                      <a:pt x="3739181" y="72711"/>
                      <a:pt x="3915021" y="0"/>
                    </a:cubicBezTo>
                    <a:cubicBezTo>
                      <a:pt x="4090861" y="-72711"/>
                      <a:pt x="4148206" y="3391"/>
                      <a:pt x="4262643" y="0"/>
                    </a:cubicBezTo>
                    <a:cubicBezTo>
                      <a:pt x="4377080" y="-3391"/>
                      <a:pt x="4612880" y="57059"/>
                      <a:pt x="4906599" y="0"/>
                    </a:cubicBezTo>
                    <a:cubicBezTo>
                      <a:pt x="5200318" y="-57059"/>
                      <a:pt x="5251170" y="4372"/>
                      <a:pt x="5550554" y="0"/>
                    </a:cubicBezTo>
                    <a:cubicBezTo>
                      <a:pt x="5849939" y="-4372"/>
                      <a:pt x="5920845" y="63957"/>
                      <a:pt x="6120426" y="0"/>
                    </a:cubicBezTo>
                    <a:cubicBezTo>
                      <a:pt x="6320007" y="-63957"/>
                      <a:pt x="6352886" y="23294"/>
                      <a:pt x="6542131" y="0"/>
                    </a:cubicBezTo>
                    <a:cubicBezTo>
                      <a:pt x="6731377" y="-23294"/>
                      <a:pt x="7092982" y="99882"/>
                      <a:pt x="7408337" y="0"/>
                    </a:cubicBezTo>
                    <a:cubicBezTo>
                      <a:pt x="7461623" y="172679"/>
                      <a:pt x="7358914" y="271579"/>
                      <a:pt x="7408337" y="470604"/>
                    </a:cubicBezTo>
                    <a:cubicBezTo>
                      <a:pt x="7457760" y="669629"/>
                      <a:pt x="7371725" y="734968"/>
                      <a:pt x="7408337" y="905008"/>
                    </a:cubicBezTo>
                    <a:cubicBezTo>
                      <a:pt x="7260154" y="909630"/>
                      <a:pt x="7137109" y="871450"/>
                      <a:pt x="7060715" y="905008"/>
                    </a:cubicBezTo>
                    <a:cubicBezTo>
                      <a:pt x="6984321" y="938566"/>
                      <a:pt x="6521982" y="878160"/>
                      <a:pt x="6342676" y="905008"/>
                    </a:cubicBezTo>
                    <a:cubicBezTo>
                      <a:pt x="6163370" y="931856"/>
                      <a:pt x="5900265" y="844153"/>
                      <a:pt x="5772804" y="905008"/>
                    </a:cubicBezTo>
                    <a:cubicBezTo>
                      <a:pt x="5645343" y="965863"/>
                      <a:pt x="5322675" y="886210"/>
                      <a:pt x="5128849" y="905008"/>
                    </a:cubicBezTo>
                    <a:cubicBezTo>
                      <a:pt x="4935023" y="923806"/>
                      <a:pt x="4908866" y="889609"/>
                      <a:pt x="4781227" y="905008"/>
                    </a:cubicBezTo>
                    <a:cubicBezTo>
                      <a:pt x="4653588" y="920407"/>
                      <a:pt x="4360905" y="884535"/>
                      <a:pt x="4211355" y="905008"/>
                    </a:cubicBezTo>
                    <a:cubicBezTo>
                      <a:pt x="4061805" y="925481"/>
                      <a:pt x="3721174" y="826233"/>
                      <a:pt x="3493316" y="905008"/>
                    </a:cubicBezTo>
                    <a:cubicBezTo>
                      <a:pt x="3265458" y="983783"/>
                      <a:pt x="3099481" y="891854"/>
                      <a:pt x="2849360" y="905008"/>
                    </a:cubicBezTo>
                    <a:cubicBezTo>
                      <a:pt x="2599239" y="918162"/>
                      <a:pt x="2556684" y="881459"/>
                      <a:pt x="2427655" y="905008"/>
                    </a:cubicBezTo>
                    <a:cubicBezTo>
                      <a:pt x="2298627" y="928557"/>
                      <a:pt x="2159786" y="874074"/>
                      <a:pt x="2080033" y="905008"/>
                    </a:cubicBezTo>
                    <a:cubicBezTo>
                      <a:pt x="2000280" y="935942"/>
                      <a:pt x="1813501" y="904757"/>
                      <a:pt x="1732411" y="905008"/>
                    </a:cubicBezTo>
                    <a:cubicBezTo>
                      <a:pt x="1651321" y="905259"/>
                      <a:pt x="1546657" y="870856"/>
                      <a:pt x="1384789" y="905008"/>
                    </a:cubicBezTo>
                    <a:cubicBezTo>
                      <a:pt x="1222921" y="939160"/>
                      <a:pt x="1156745" y="902311"/>
                      <a:pt x="1037167" y="905008"/>
                    </a:cubicBezTo>
                    <a:cubicBezTo>
                      <a:pt x="917589" y="907705"/>
                      <a:pt x="712986" y="903356"/>
                      <a:pt x="615462" y="905008"/>
                    </a:cubicBezTo>
                    <a:cubicBezTo>
                      <a:pt x="517939" y="906660"/>
                      <a:pt x="176462" y="850893"/>
                      <a:pt x="0" y="905008"/>
                    </a:cubicBezTo>
                    <a:cubicBezTo>
                      <a:pt x="-34103" y="690500"/>
                      <a:pt x="43194" y="585380"/>
                      <a:pt x="0" y="452504"/>
                    </a:cubicBezTo>
                    <a:cubicBezTo>
                      <a:pt x="-43194" y="319628"/>
                      <a:pt x="10136" y="115408"/>
                      <a:pt x="0" y="0"/>
                    </a:cubicBezTo>
                    <a:close/>
                  </a:path>
                  <a:path w="7408337" h="905008" stroke="0" extrusionOk="0">
                    <a:moveTo>
                      <a:pt x="0" y="0"/>
                    </a:moveTo>
                    <a:cubicBezTo>
                      <a:pt x="152071" y="-37494"/>
                      <a:pt x="365480" y="14129"/>
                      <a:pt x="495789" y="0"/>
                    </a:cubicBezTo>
                    <a:cubicBezTo>
                      <a:pt x="626098" y="-14129"/>
                      <a:pt x="813370" y="21290"/>
                      <a:pt x="917494" y="0"/>
                    </a:cubicBezTo>
                    <a:cubicBezTo>
                      <a:pt x="1021619" y="-21290"/>
                      <a:pt x="1451199" y="5921"/>
                      <a:pt x="1635533" y="0"/>
                    </a:cubicBezTo>
                    <a:cubicBezTo>
                      <a:pt x="1819867" y="-5921"/>
                      <a:pt x="1914578" y="5357"/>
                      <a:pt x="2057238" y="0"/>
                    </a:cubicBezTo>
                    <a:cubicBezTo>
                      <a:pt x="2199898" y="-5357"/>
                      <a:pt x="2381342" y="49778"/>
                      <a:pt x="2553027" y="0"/>
                    </a:cubicBezTo>
                    <a:cubicBezTo>
                      <a:pt x="2724712" y="-49778"/>
                      <a:pt x="2879262" y="37829"/>
                      <a:pt x="3048816" y="0"/>
                    </a:cubicBezTo>
                    <a:cubicBezTo>
                      <a:pt x="3218370" y="-37829"/>
                      <a:pt x="3493539" y="35164"/>
                      <a:pt x="3618688" y="0"/>
                    </a:cubicBezTo>
                    <a:cubicBezTo>
                      <a:pt x="3743837" y="-35164"/>
                      <a:pt x="3834848" y="24948"/>
                      <a:pt x="3966310" y="0"/>
                    </a:cubicBezTo>
                    <a:cubicBezTo>
                      <a:pt x="4097772" y="-24948"/>
                      <a:pt x="4231568" y="2733"/>
                      <a:pt x="4313932" y="0"/>
                    </a:cubicBezTo>
                    <a:cubicBezTo>
                      <a:pt x="4396296" y="-2733"/>
                      <a:pt x="4585743" y="53036"/>
                      <a:pt x="4809720" y="0"/>
                    </a:cubicBezTo>
                    <a:cubicBezTo>
                      <a:pt x="5033697" y="-53036"/>
                      <a:pt x="5232003" y="58261"/>
                      <a:pt x="5453676" y="0"/>
                    </a:cubicBezTo>
                    <a:cubicBezTo>
                      <a:pt x="5675349" y="-58261"/>
                      <a:pt x="5863904" y="33968"/>
                      <a:pt x="6023548" y="0"/>
                    </a:cubicBezTo>
                    <a:cubicBezTo>
                      <a:pt x="6183192" y="-33968"/>
                      <a:pt x="6502473" y="54116"/>
                      <a:pt x="6741587" y="0"/>
                    </a:cubicBezTo>
                    <a:cubicBezTo>
                      <a:pt x="6980701" y="-54116"/>
                      <a:pt x="7248495" y="62327"/>
                      <a:pt x="7408337" y="0"/>
                    </a:cubicBezTo>
                    <a:cubicBezTo>
                      <a:pt x="7420613" y="144561"/>
                      <a:pt x="7362421" y="289431"/>
                      <a:pt x="7408337" y="452504"/>
                    </a:cubicBezTo>
                    <a:cubicBezTo>
                      <a:pt x="7454253" y="615577"/>
                      <a:pt x="7367036" y="790680"/>
                      <a:pt x="7408337" y="905008"/>
                    </a:cubicBezTo>
                    <a:cubicBezTo>
                      <a:pt x="7138135" y="971173"/>
                      <a:pt x="7003363" y="867581"/>
                      <a:pt x="6838465" y="905008"/>
                    </a:cubicBezTo>
                    <a:cubicBezTo>
                      <a:pt x="6673567" y="942435"/>
                      <a:pt x="6436132" y="881570"/>
                      <a:pt x="6268593" y="905008"/>
                    </a:cubicBezTo>
                    <a:cubicBezTo>
                      <a:pt x="6101054" y="928446"/>
                      <a:pt x="5907827" y="870924"/>
                      <a:pt x="5698721" y="905008"/>
                    </a:cubicBezTo>
                    <a:cubicBezTo>
                      <a:pt x="5489615" y="939092"/>
                      <a:pt x="5512663" y="895117"/>
                      <a:pt x="5351099" y="905008"/>
                    </a:cubicBezTo>
                    <a:cubicBezTo>
                      <a:pt x="5189535" y="914899"/>
                      <a:pt x="5002202" y="864880"/>
                      <a:pt x="4855310" y="905008"/>
                    </a:cubicBezTo>
                    <a:cubicBezTo>
                      <a:pt x="4708418" y="945136"/>
                      <a:pt x="4613110" y="900467"/>
                      <a:pt x="4433605" y="905008"/>
                    </a:cubicBezTo>
                    <a:cubicBezTo>
                      <a:pt x="4254100" y="909549"/>
                      <a:pt x="4164447" y="866997"/>
                      <a:pt x="4085983" y="905008"/>
                    </a:cubicBezTo>
                    <a:cubicBezTo>
                      <a:pt x="4007519" y="943019"/>
                      <a:pt x="3787880" y="881013"/>
                      <a:pt x="3664277" y="905008"/>
                    </a:cubicBezTo>
                    <a:cubicBezTo>
                      <a:pt x="3540674" y="929003"/>
                      <a:pt x="3386489" y="853564"/>
                      <a:pt x="3168489" y="905008"/>
                    </a:cubicBezTo>
                    <a:cubicBezTo>
                      <a:pt x="2950489" y="956452"/>
                      <a:pt x="2730039" y="834078"/>
                      <a:pt x="2450450" y="905008"/>
                    </a:cubicBezTo>
                    <a:cubicBezTo>
                      <a:pt x="2170861" y="975938"/>
                      <a:pt x="2191512" y="902337"/>
                      <a:pt x="2102828" y="905008"/>
                    </a:cubicBezTo>
                    <a:cubicBezTo>
                      <a:pt x="2014144" y="907679"/>
                      <a:pt x="1665862" y="881820"/>
                      <a:pt x="1384789" y="905008"/>
                    </a:cubicBezTo>
                    <a:cubicBezTo>
                      <a:pt x="1103716" y="928196"/>
                      <a:pt x="1109485" y="891959"/>
                      <a:pt x="889000" y="905008"/>
                    </a:cubicBezTo>
                    <a:cubicBezTo>
                      <a:pt x="668515" y="918057"/>
                      <a:pt x="231968" y="899663"/>
                      <a:pt x="0" y="905008"/>
                    </a:cubicBezTo>
                    <a:cubicBezTo>
                      <a:pt x="-38443" y="793414"/>
                      <a:pt x="47147" y="672532"/>
                      <a:pt x="0" y="461554"/>
                    </a:cubicBezTo>
                    <a:cubicBezTo>
                      <a:pt x="-47147" y="250576"/>
                      <a:pt x="5205" y="221223"/>
                      <a:pt x="0" y="0"/>
                    </a:cubicBezTo>
                    <a:close/>
                  </a:path>
                </a:pathLst>
              </a:custGeom>
              <a:ln>
                <a:extLst>
                  <a:ext uri="{C807C97D-BFC1-408E-A445-0C87EB9F89A2}">
                    <ask:lineSketchStyleProps xmlns:ask="http://schemas.microsoft.com/office/drawing/2018/sketchyshapes" sd="920769958">
                      <a:prstGeom prst="rect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anchor="ctr" anchorCtr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+ 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1!</m:t>
                          </m:r>
                        </m:den>
                      </m:f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+ 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′′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2!</m:t>
                          </m:r>
                        </m:den>
                      </m:f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+ 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′′′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3!</m:t>
                          </m:r>
                        </m:den>
                      </m:f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+…</m:t>
                      </m:r>
                    </m:oMath>
                  </m:oMathPara>
                </a14:m>
                <a:endParaRPr lang="en-US" sz="2000" b="0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50C31D61-D1D7-4FCD-9CAF-9FD2EBD2C5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244" y="3018065"/>
                <a:ext cx="7408337" cy="90500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extLst>
                  <a:ext uri="{C807C97D-BFC1-408E-A445-0C87EB9F89A2}">
                    <ask:lineSketchStyleProps xmlns:ask="http://schemas.microsoft.com/office/drawing/2018/sketchyshapes" sd="920769958">
                      <a:custGeom>
                        <a:avLst/>
                        <a:gdLst>
                          <a:gd name="connsiteX0" fmla="*/ 0 w 7408337"/>
                          <a:gd name="connsiteY0" fmla="*/ 0 h 905008"/>
                          <a:gd name="connsiteX1" fmla="*/ 421705 w 7408337"/>
                          <a:gd name="connsiteY1" fmla="*/ 0 h 905008"/>
                          <a:gd name="connsiteX2" fmla="*/ 1139744 w 7408337"/>
                          <a:gd name="connsiteY2" fmla="*/ 0 h 905008"/>
                          <a:gd name="connsiteX3" fmla="*/ 1857783 w 7408337"/>
                          <a:gd name="connsiteY3" fmla="*/ 0 h 905008"/>
                          <a:gd name="connsiteX4" fmla="*/ 2205405 w 7408337"/>
                          <a:gd name="connsiteY4" fmla="*/ 0 h 905008"/>
                          <a:gd name="connsiteX5" fmla="*/ 2627110 w 7408337"/>
                          <a:gd name="connsiteY5" fmla="*/ 0 h 905008"/>
                          <a:gd name="connsiteX6" fmla="*/ 3196982 w 7408337"/>
                          <a:gd name="connsiteY6" fmla="*/ 0 h 905008"/>
                          <a:gd name="connsiteX7" fmla="*/ 3915021 w 7408337"/>
                          <a:gd name="connsiteY7" fmla="*/ 0 h 905008"/>
                          <a:gd name="connsiteX8" fmla="*/ 4262643 w 7408337"/>
                          <a:gd name="connsiteY8" fmla="*/ 0 h 905008"/>
                          <a:gd name="connsiteX9" fmla="*/ 4906599 w 7408337"/>
                          <a:gd name="connsiteY9" fmla="*/ 0 h 905008"/>
                          <a:gd name="connsiteX10" fmla="*/ 5550554 w 7408337"/>
                          <a:gd name="connsiteY10" fmla="*/ 0 h 905008"/>
                          <a:gd name="connsiteX11" fmla="*/ 6120426 w 7408337"/>
                          <a:gd name="connsiteY11" fmla="*/ 0 h 905008"/>
                          <a:gd name="connsiteX12" fmla="*/ 6542131 w 7408337"/>
                          <a:gd name="connsiteY12" fmla="*/ 0 h 905008"/>
                          <a:gd name="connsiteX13" fmla="*/ 7408337 w 7408337"/>
                          <a:gd name="connsiteY13" fmla="*/ 0 h 905008"/>
                          <a:gd name="connsiteX14" fmla="*/ 7408337 w 7408337"/>
                          <a:gd name="connsiteY14" fmla="*/ 470604 h 905008"/>
                          <a:gd name="connsiteX15" fmla="*/ 7408337 w 7408337"/>
                          <a:gd name="connsiteY15" fmla="*/ 905008 h 905008"/>
                          <a:gd name="connsiteX16" fmla="*/ 7060715 w 7408337"/>
                          <a:gd name="connsiteY16" fmla="*/ 905008 h 905008"/>
                          <a:gd name="connsiteX17" fmla="*/ 6342676 w 7408337"/>
                          <a:gd name="connsiteY17" fmla="*/ 905008 h 905008"/>
                          <a:gd name="connsiteX18" fmla="*/ 5772804 w 7408337"/>
                          <a:gd name="connsiteY18" fmla="*/ 905008 h 905008"/>
                          <a:gd name="connsiteX19" fmla="*/ 5128849 w 7408337"/>
                          <a:gd name="connsiteY19" fmla="*/ 905008 h 905008"/>
                          <a:gd name="connsiteX20" fmla="*/ 4781227 w 7408337"/>
                          <a:gd name="connsiteY20" fmla="*/ 905008 h 905008"/>
                          <a:gd name="connsiteX21" fmla="*/ 4211355 w 7408337"/>
                          <a:gd name="connsiteY21" fmla="*/ 905008 h 905008"/>
                          <a:gd name="connsiteX22" fmla="*/ 3493316 w 7408337"/>
                          <a:gd name="connsiteY22" fmla="*/ 905008 h 905008"/>
                          <a:gd name="connsiteX23" fmla="*/ 2849360 w 7408337"/>
                          <a:gd name="connsiteY23" fmla="*/ 905008 h 905008"/>
                          <a:gd name="connsiteX24" fmla="*/ 2427655 w 7408337"/>
                          <a:gd name="connsiteY24" fmla="*/ 905008 h 905008"/>
                          <a:gd name="connsiteX25" fmla="*/ 2080033 w 7408337"/>
                          <a:gd name="connsiteY25" fmla="*/ 905008 h 905008"/>
                          <a:gd name="connsiteX26" fmla="*/ 1732411 w 7408337"/>
                          <a:gd name="connsiteY26" fmla="*/ 905008 h 905008"/>
                          <a:gd name="connsiteX27" fmla="*/ 1384789 w 7408337"/>
                          <a:gd name="connsiteY27" fmla="*/ 905008 h 905008"/>
                          <a:gd name="connsiteX28" fmla="*/ 1037167 w 7408337"/>
                          <a:gd name="connsiteY28" fmla="*/ 905008 h 905008"/>
                          <a:gd name="connsiteX29" fmla="*/ 615462 w 7408337"/>
                          <a:gd name="connsiteY29" fmla="*/ 905008 h 905008"/>
                          <a:gd name="connsiteX30" fmla="*/ 0 w 7408337"/>
                          <a:gd name="connsiteY30" fmla="*/ 905008 h 905008"/>
                          <a:gd name="connsiteX31" fmla="*/ 0 w 7408337"/>
                          <a:gd name="connsiteY31" fmla="*/ 452504 h 905008"/>
                          <a:gd name="connsiteX32" fmla="*/ 0 w 7408337"/>
                          <a:gd name="connsiteY32" fmla="*/ 0 h 90500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  <a:cxn ang="0">
                            <a:pos x="connsiteX29" y="connsiteY29"/>
                          </a:cxn>
                          <a:cxn ang="0">
                            <a:pos x="connsiteX30" y="connsiteY30"/>
                          </a:cxn>
                          <a:cxn ang="0">
                            <a:pos x="connsiteX31" y="connsiteY31"/>
                          </a:cxn>
                          <a:cxn ang="0">
                            <a:pos x="connsiteX32" y="connsiteY32"/>
                          </a:cxn>
                        </a:cxnLst>
                        <a:rect l="l" t="t" r="r" b="b"/>
                        <a:pathLst>
                          <a:path w="7408337" h="905008" fill="none" extrusionOk="0">
                            <a:moveTo>
                              <a:pt x="0" y="0"/>
                            </a:moveTo>
                            <a:cubicBezTo>
                              <a:pt x="141112" y="-31294"/>
                              <a:pt x="297116" y="33075"/>
                              <a:pt x="421705" y="0"/>
                            </a:cubicBezTo>
                            <a:cubicBezTo>
                              <a:pt x="546295" y="-33075"/>
                              <a:pt x="915103" y="64345"/>
                              <a:pt x="1139744" y="0"/>
                            </a:cubicBezTo>
                            <a:cubicBezTo>
                              <a:pt x="1364385" y="-64345"/>
                              <a:pt x="1557068" y="37793"/>
                              <a:pt x="1857783" y="0"/>
                            </a:cubicBezTo>
                            <a:cubicBezTo>
                              <a:pt x="2158498" y="-37793"/>
                              <a:pt x="2082657" y="37808"/>
                              <a:pt x="2205405" y="0"/>
                            </a:cubicBezTo>
                            <a:cubicBezTo>
                              <a:pt x="2328153" y="-37808"/>
                              <a:pt x="2464114" y="14219"/>
                              <a:pt x="2627110" y="0"/>
                            </a:cubicBezTo>
                            <a:cubicBezTo>
                              <a:pt x="2790107" y="-14219"/>
                              <a:pt x="3081986" y="31111"/>
                              <a:pt x="3196982" y="0"/>
                            </a:cubicBezTo>
                            <a:cubicBezTo>
                              <a:pt x="3311978" y="-31111"/>
                              <a:pt x="3739181" y="72711"/>
                              <a:pt x="3915021" y="0"/>
                            </a:cubicBezTo>
                            <a:cubicBezTo>
                              <a:pt x="4090861" y="-72711"/>
                              <a:pt x="4148206" y="3391"/>
                              <a:pt x="4262643" y="0"/>
                            </a:cubicBezTo>
                            <a:cubicBezTo>
                              <a:pt x="4377080" y="-3391"/>
                              <a:pt x="4612880" y="57059"/>
                              <a:pt x="4906599" y="0"/>
                            </a:cubicBezTo>
                            <a:cubicBezTo>
                              <a:pt x="5200318" y="-57059"/>
                              <a:pt x="5251170" y="4372"/>
                              <a:pt x="5550554" y="0"/>
                            </a:cubicBezTo>
                            <a:cubicBezTo>
                              <a:pt x="5849939" y="-4372"/>
                              <a:pt x="5920845" y="63957"/>
                              <a:pt x="6120426" y="0"/>
                            </a:cubicBezTo>
                            <a:cubicBezTo>
                              <a:pt x="6320007" y="-63957"/>
                              <a:pt x="6352886" y="23294"/>
                              <a:pt x="6542131" y="0"/>
                            </a:cubicBezTo>
                            <a:cubicBezTo>
                              <a:pt x="6731377" y="-23294"/>
                              <a:pt x="7092982" y="99882"/>
                              <a:pt x="7408337" y="0"/>
                            </a:cubicBezTo>
                            <a:cubicBezTo>
                              <a:pt x="7461623" y="172679"/>
                              <a:pt x="7358914" y="271579"/>
                              <a:pt x="7408337" y="470604"/>
                            </a:cubicBezTo>
                            <a:cubicBezTo>
                              <a:pt x="7457760" y="669629"/>
                              <a:pt x="7371725" y="734968"/>
                              <a:pt x="7408337" y="905008"/>
                            </a:cubicBezTo>
                            <a:cubicBezTo>
                              <a:pt x="7260154" y="909630"/>
                              <a:pt x="7137109" y="871450"/>
                              <a:pt x="7060715" y="905008"/>
                            </a:cubicBezTo>
                            <a:cubicBezTo>
                              <a:pt x="6984321" y="938566"/>
                              <a:pt x="6521982" y="878160"/>
                              <a:pt x="6342676" y="905008"/>
                            </a:cubicBezTo>
                            <a:cubicBezTo>
                              <a:pt x="6163370" y="931856"/>
                              <a:pt x="5900265" y="844153"/>
                              <a:pt x="5772804" y="905008"/>
                            </a:cubicBezTo>
                            <a:cubicBezTo>
                              <a:pt x="5645343" y="965863"/>
                              <a:pt x="5322675" y="886210"/>
                              <a:pt x="5128849" y="905008"/>
                            </a:cubicBezTo>
                            <a:cubicBezTo>
                              <a:pt x="4935023" y="923806"/>
                              <a:pt x="4908866" y="889609"/>
                              <a:pt x="4781227" y="905008"/>
                            </a:cubicBezTo>
                            <a:cubicBezTo>
                              <a:pt x="4653588" y="920407"/>
                              <a:pt x="4360905" y="884535"/>
                              <a:pt x="4211355" y="905008"/>
                            </a:cubicBezTo>
                            <a:cubicBezTo>
                              <a:pt x="4061805" y="925481"/>
                              <a:pt x="3721174" y="826233"/>
                              <a:pt x="3493316" y="905008"/>
                            </a:cubicBezTo>
                            <a:cubicBezTo>
                              <a:pt x="3265458" y="983783"/>
                              <a:pt x="3099481" y="891854"/>
                              <a:pt x="2849360" y="905008"/>
                            </a:cubicBezTo>
                            <a:cubicBezTo>
                              <a:pt x="2599239" y="918162"/>
                              <a:pt x="2556684" y="881459"/>
                              <a:pt x="2427655" y="905008"/>
                            </a:cubicBezTo>
                            <a:cubicBezTo>
                              <a:pt x="2298627" y="928557"/>
                              <a:pt x="2159786" y="874074"/>
                              <a:pt x="2080033" y="905008"/>
                            </a:cubicBezTo>
                            <a:cubicBezTo>
                              <a:pt x="2000280" y="935942"/>
                              <a:pt x="1813501" y="904757"/>
                              <a:pt x="1732411" y="905008"/>
                            </a:cubicBezTo>
                            <a:cubicBezTo>
                              <a:pt x="1651321" y="905259"/>
                              <a:pt x="1546657" y="870856"/>
                              <a:pt x="1384789" y="905008"/>
                            </a:cubicBezTo>
                            <a:cubicBezTo>
                              <a:pt x="1222921" y="939160"/>
                              <a:pt x="1156745" y="902311"/>
                              <a:pt x="1037167" y="905008"/>
                            </a:cubicBezTo>
                            <a:cubicBezTo>
                              <a:pt x="917589" y="907705"/>
                              <a:pt x="712986" y="903356"/>
                              <a:pt x="615462" y="905008"/>
                            </a:cubicBezTo>
                            <a:cubicBezTo>
                              <a:pt x="517939" y="906660"/>
                              <a:pt x="176462" y="850893"/>
                              <a:pt x="0" y="905008"/>
                            </a:cubicBezTo>
                            <a:cubicBezTo>
                              <a:pt x="-34103" y="690500"/>
                              <a:pt x="43194" y="585380"/>
                              <a:pt x="0" y="452504"/>
                            </a:cubicBezTo>
                            <a:cubicBezTo>
                              <a:pt x="-43194" y="319628"/>
                              <a:pt x="10136" y="115408"/>
                              <a:pt x="0" y="0"/>
                            </a:cubicBezTo>
                            <a:close/>
                          </a:path>
                          <a:path w="7408337" h="905008" stroke="0" extrusionOk="0">
                            <a:moveTo>
                              <a:pt x="0" y="0"/>
                            </a:moveTo>
                            <a:cubicBezTo>
                              <a:pt x="152071" y="-37494"/>
                              <a:pt x="365480" y="14129"/>
                              <a:pt x="495789" y="0"/>
                            </a:cubicBezTo>
                            <a:cubicBezTo>
                              <a:pt x="626098" y="-14129"/>
                              <a:pt x="813370" y="21290"/>
                              <a:pt x="917494" y="0"/>
                            </a:cubicBezTo>
                            <a:cubicBezTo>
                              <a:pt x="1021619" y="-21290"/>
                              <a:pt x="1451199" y="5921"/>
                              <a:pt x="1635533" y="0"/>
                            </a:cubicBezTo>
                            <a:cubicBezTo>
                              <a:pt x="1819867" y="-5921"/>
                              <a:pt x="1914578" y="5357"/>
                              <a:pt x="2057238" y="0"/>
                            </a:cubicBezTo>
                            <a:cubicBezTo>
                              <a:pt x="2199898" y="-5357"/>
                              <a:pt x="2381342" y="49778"/>
                              <a:pt x="2553027" y="0"/>
                            </a:cubicBezTo>
                            <a:cubicBezTo>
                              <a:pt x="2724712" y="-49778"/>
                              <a:pt x="2879262" y="37829"/>
                              <a:pt x="3048816" y="0"/>
                            </a:cubicBezTo>
                            <a:cubicBezTo>
                              <a:pt x="3218370" y="-37829"/>
                              <a:pt x="3493539" y="35164"/>
                              <a:pt x="3618688" y="0"/>
                            </a:cubicBezTo>
                            <a:cubicBezTo>
                              <a:pt x="3743837" y="-35164"/>
                              <a:pt x="3834848" y="24948"/>
                              <a:pt x="3966310" y="0"/>
                            </a:cubicBezTo>
                            <a:cubicBezTo>
                              <a:pt x="4097772" y="-24948"/>
                              <a:pt x="4231568" y="2733"/>
                              <a:pt x="4313932" y="0"/>
                            </a:cubicBezTo>
                            <a:cubicBezTo>
                              <a:pt x="4396296" y="-2733"/>
                              <a:pt x="4585743" y="53036"/>
                              <a:pt x="4809720" y="0"/>
                            </a:cubicBezTo>
                            <a:cubicBezTo>
                              <a:pt x="5033697" y="-53036"/>
                              <a:pt x="5232003" y="58261"/>
                              <a:pt x="5453676" y="0"/>
                            </a:cubicBezTo>
                            <a:cubicBezTo>
                              <a:pt x="5675349" y="-58261"/>
                              <a:pt x="5863904" y="33968"/>
                              <a:pt x="6023548" y="0"/>
                            </a:cubicBezTo>
                            <a:cubicBezTo>
                              <a:pt x="6183192" y="-33968"/>
                              <a:pt x="6502473" y="54116"/>
                              <a:pt x="6741587" y="0"/>
                            </a:cubicBezTo>
                            <a:cubicBezTo>
                              <a:pt x="6980701" y="-54116"/>
                              <a:pt x="7248495" y="62327"/>
                              <a:pt x="7408337" y="0"/>
                            </a:cubicBezTo>
                            <a:cubicBezTo>
                              <a:pt x="7420613" y="144561"/>
                              <a:pt x="7362421" y="289431"/>
                              <a:pt x="7408337" y="452504"/>
                            </a:cubicBezTo>
                            <a:cubicBezTo>
                              <a:pt x="7454253" y="615577"/>
                              <a:pt x="7367036" y="790680"/>
                              <a:pt x="7408337" y="905008"/>
                            </a:cubicBezTo>
                            <a:cubicBezTo>
                              <a:pt x="7138135" y="971173"/>
                              <a:pt x="7003363" y="867581"/>
                              <a:pt x="6838465" y="905008"/>
                            </a:cubicBezTo>
                            <a:cubicBezTo>
                              <a:pt x="6673567" y="942435"/>
                              <a:pt x="6436132" y="881570"/>
                              <a:pt x="6268593" y="905008"/>
                            </a:cubicBezTo>
                            <a:cubicBezTo>
                              <a:pt x="6101054" y="928446"/>
                              <a:pt x="5907827" y="870924"/>
                              <a:pt x="5698721" y="905008"/>
                            </a:cubicBezTo>
                            <a:cubicBezTo>
                              <a:pt x="5489615" y="939092"/>
                              <a:pt x="5512663" y="895117"/>
                              <a:pt x="5351099" y="905008"/>
                            </a:cubicBezTo>
                            <a:cubicBezTo>
                              <a:pt x="5189535" y="914899"/>
                              <a:pt x="5002202" y="864880"/>
                              <a:pt x="4855310" y="905008"/>
                            </a:cubicBezTo>
                            <a:cubicBezTo>
                              <a:pt x="4708418" y="945136"/>
                              <a:pt x="4613110" y="900467"/>
                              <a:pt x="4433605" y="905008"/>
                            </a:cubicBezTo>
                            <a:cubicBezTo>
                              <a:pt x="4254100" y="909549"/>
                              <a:pt x="4164447" y="866997"/>
                              <a:pt x="4085983" y="905008"/>
                            </a:cubicBezTo>
                            <a:cubicBezTo>
                              <a:pt x="4007519" y="943019"/>
                              <a:pt x="3787880" y="881013"/>
                              <a:pt x="3664277" y="905008"/>
                            </a:cubicBezTo>
                            <a:cubicBezTo>
                              <a:pt x="3540674" y="929003"/>
                              <a:pt x="3386489" y="853564"/>
                              <a:pt x="3168489" y="905008"/>
                            </a:cubicBezTo>
                            <a:cubicBezTo>
                              <a:pt x="2950489" y="956452"/>
                              <a:pt x="2730039" y="834078"/>
                              <a:pt x="2450450" y="905008"/>
                            </a:cubicBezTo>
                            <a:cubicBezTo>
                              <a:pt x="2170861" y="975938"/>
                              <a:pt x="2191512" y="902337"/>
                              <a:pt x="2102828" y="905008"/>
                            </a:cubicBezTo>
                            <a:cubicBezTo>
                              <a:pt x="2014144" y="907679"/>
                              <a:pt x="1665862" y="881820"/>
                              <a:pt x="1384789" y="905008"/>
                            </a:cubicBezTo>
                            <a:cubicBezTo>
                              <a:pt x="1103716" y="928196"/>
                              <a:pt x="1109485" y="891959"/>
                              <a:pt x="889000" y="905008"/>
                            </a:cubicBezTo>
                            <a:cubicBezTo>
                              <a:pt x="668515" y="918057"/>
                              <a:pt x="231968" y="899663"/>
                              <a:pt x="0" y="905008"/>
                            </a:cubicBezTo>
                            <a:cubicBezTo>
                              <a:pt x="-38443" y="793414"/>
                              <a:pt x="47147" y="672532"/>
                              <a:pt x="0" y="461554"/>
                            </a:cubicBezTo>
                            <a:cubicBezTo>
                              <a:pt x="-47147" y="250576"/>
                              <a:pt x="5205" y="221223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D8C06DEC-E40D-46F6-8031-566BFC7EE904}"/>
                  </a:ext>
                </a:extLst>
              </p:cNvPr>
              <p:cNvSpPr/>
              <p:nvPr/>
            </p:nvSpPr>
            <p:spPr>
              <a:xfrm>
                <a:off x="6961239" y="5130032"/>
                <a:ext cx="1745224" cy="905008"/>
              </a:xfrm>
              <a:custGeom>
                <a:avLst/>
                <a:gdLst>
                  <a:gd name="connsiteX0" fmla="*/ 0 w 1745224"/>
                  <a:gd name="connsiteY0" fmla="*/ 0 h 905008"/>
                  <a:gd name="connsiteX1" fmla="*/ 616646 w 1745224"/>
                  <a:gd name="connsiteY1" fmla="*/ 0 h 905008"/>
                  <a:gd name="connsiteX2" fmla="*/ 1233292 w 1745224"/>
                  <a:gd name="connsiteY2" fmla="*/ 0 h 905008"/>
                  <a:gd name="connsiteX3" fmla="*/ 1745224 w 1745224"/>
                  <a:gd name="connsiteY3" fmla="*/ 0 h 905008"/>
                  <a:gd name="connsiteX4" fmla="*/ 1745224 w 1745224"/>
                  <a:gd name="connsiteY4" fmla="*/ 470604 h 905008"/>
                  <a:gd name="connsiteX5" fmla="*/ 1745224 w 1745224"/>
                  <a:gd name="connsiteY5" fmla="*/ 905008 h 905008"/>
                  <a:gd name="connsiteX6" fmla="*/ 1163483 w 1745224"/>
                  <a:gd name="connsiteY6" fmla="*/ 905008 h 905008"/>
                  <a:gd name="connsiteX7" fmla="*/ 581741 w 1745224"/>
                  <a:gd name="connsiteY7" fmla="*/ 905008 h 905008"/>
                  <a:gd name="connsiteX8" fmla="*/ 0 w 1745224"/>
                  <a:gd name="connsiteY8" fmla="*/ 905008 h 905008"/>
                  <a:gd name="connsiteX9" fmla="*/ 0 w 1745224"/>
                  <a:gd name="connsiteY9" fmla="*/ 434404 h 905008"/>
                  <a:gd name="connsiteX10" fmla="*/ 0 w 1745224"/>
                  <a:gd name="connsiteY10" fmla="*/ 0 h 9050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745224" h="905008" fill="none" extrusionOk="0">
                    <a:moveTo>
                      <a:pt x="0" y="0"/>
                    </a:moveTo>
                    <a:cubicBezTo>
                      <a:pt x="260385" y="-50094"/>
                      <a:pt x="480948" y="40148"/>
                      <a:pt x="616646" y="0"/>
                    </a:cubicBezTo>
                    <a:cubicBezTo>
                      <a:pt x="752344" y="-40148"/>
                      <a:pt x="989670" y="42377"/>
                      <a:pt x="1233292" y="0"/>
                    </a:cubicBezTo>
                    <a:cubicBezTo>
                      <a:pt x="1476914" y="-42377"/>
                      <a:pt x="1590893" y="3473"/>
                      <a:pt x="1745224" y="0"/>
                    </a:cubicBezTo>
                    <a:cubicBezTo>
                      <a:pt x="1786074" y="109328"/>
                      <a:pt x="1721652" y="367207"/>
                      <a:pt x="1745224" y="470604"/>
                    </a:cubicBezTo>
                    <a:cubicBezTo>
                      <a:pt x="1768796" y="574001"/>
                      <a:pt x="1715670" y="756451"/>
                      <a:pt x="1745224" y="905008"/>
                    </a:cubicBezTo>
                    <a:cubicBezTo>
                      <a:pt x="1522537" y="963066"/>
                      <a:pt x="1307632" y="845465"/>
                      <a:pt x="1163483" y="905008"/>
                    </a:cubicBezTo>
                    <a:cubicBezTo>
                      <a:pt x="1019334" y="964551"/>
                      <a:pt x="769383" y="872760"/>
                      <a:pt x="581741" y="905008"/>
                    </a:cubicBezTo>
                    <a:cubicBezTo>
                      <a:pt x="394099" y="937256"/>
                      <a:pt x="187752" y="855190"/>
                      <a:pt x="0" y="905008"/>
                    </a:cubicBezTo>
                    <a:cubicBezTo>
                      <a:pt x="-37415" y="806841"/>
                      <a:pt x="19125" y="633597"/>
                      <a:pt x="0" y="434404"/>
                    </a:cubicBezTo>
                    <a:cubicBezTo>
                      <a:pt x="-19125" y="235211"/>
                      <a:pt x="8651" y="133222"/>
                      <a:pt x="0" y="0"/>
                    </a:cubicBezTo>
                    <a:close/>
                  </a:path>
                  <a:path w="1745224" h="905008" stroke="0" extrusionOk="0">
                    <a:moveTo>
                      <a:pt x="0" y="0"/>
                    </a:moveTo>
                    <a:cubicBezTo>
                      <a:pt x="135145" y="-31418"/>
                      <a:pt x="347426" y="42829"/>
                      <a:pt x="564289" y="0"/>
                    </a:cubicBezTo>
                    <a:cubicBezTo>
                      <a:pt x="781152" y="-42829"/>
                      <a:pt x="891057" y="34308"/>
                      <a:pt x="1111126" y="0"/>
                    </a:cubicBezTo>
                    <a:cubicBezTo>
                      <a:pt x="1331195" y="-34308"/>
                      <a:pt x="1502881" y="73044"/>
                      <a:pt x="1745224" y="0"/>
                    </a:cubicBezTo>
                    <a:cubicBezTo>
                      <a:pt x="1766251" y="96275"/>
                      <a:pt x="1706336" y="345646"/>
                      <a:pt x="1745224" y="434404"/>
                    </a:cubicBezTo>
                    <a:cubicBezTo>
                      <a:pt x="1784112" y="523162"/>
                      <a:pt x="1692867" y="785390"/>
                      <a:pt x="1745224" y="905008"/>
                    </a:cubicBezTo>
                    <a:cubicBezTo>
                      <a:pt x="1469023" y="909197"/>
                      <a:pt x="1383833" y="868103"/>
                      <a:pt x="1180935" y="905008"/>
                    </a:cubicBezTo>
                    <a:cubicBezTo>
                      <a:pt x="978037" y="941913"/>
                      <a:pt x="879321" y="848614"/>
                      <a:pt x="616646" y="905008"/>
                    </a:cubicBezTo>
                    <a:cubicBezTo>
                      <a:pt x="353971" y="961402"/>
                      <a:pt x="216809" y="888193"/>
                      <a:pt x="0" y="905008"/>
                    </a:cubicBezTo>
                    <a:cubicBezTo>
                      <a:pt x="-801" y="776222"/>
                      <a:pt x="51979" y="643244"/>
                      <a:pt x="0" y="461554"/>
                    </a:cubicBezTo>
                    <a:cubicBezTo>
                      <a:pt x="-51979" y="279864"/>
                      <a:pt x="36462" y="149868"/>
                      <a:pt x="0" y="0"/>
                    </a:cubicBezTo>
                    <a:close/>
                  </a:path>
                </a:pathLst>
              </a:custGeom>
              <a:ln w="19050">
                <a:prstDash val="dash"/>
                <a:extLst>
                  <a:ext uri="{C807C97D-BFC1-408E-A445-0C87EB9F89A2}">
                    <ask:lineSketchStyleProps xmlns:ask="http://schemas.microsoft.com/office/drawing/2018/sketchyshapes" sd="920769958">
                      <a:prstGeom prst="rect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anchor="ctr" anchorCtr="0">
                <a:noAutofit/>
              </a:bodyPr>
              <a:lstStyle/>
              <a:p>
                <a:r>
                  <a:rPr lang="en-US" sz="1400" b="0" dirty="0"/>
                  <a:t>Approximation of </a:t>
                </a:r>
                <a14:m>
                  <m:oMath xmlns:m="http://schemas.openxmlformats.org/officeDocument/2006/math">
                    <m:r>
                      <a:rPr lang="en-US" sz="1400" b="0" i="1" dirty="0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4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400" b="0" i="1" dirty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4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dirty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14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</m:oMath>
                </a14:m>
                <a:endParaRPr lang="en-US" sz="1400" b="0" dirty="0"/>
              </a:p>
              <a:p>
                <a:r>
                  <a:rPr lang="en-US" sz="1400" b="0" dirty="0"/>
                  <a:t>centered at </a:t>
                </a:r>
                <a14:m>
                  <m:oMath xmlns:m="http://schemas.openxmlformats.org/officeDocument/2006/math">
                    <m:r>
                      <a:rPr lang="en-US" sz="1400" b="0" i="1" dirty="0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4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endParaRPr lang="en-US" sz="1400" b="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D8C06DEC-E40D-46F6-8031-566BFC7EE9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1239" y="5130032"/>
                <a:ext cx="1745224" cy="905008"/>
              </a:xfrm>
              <a:prstGeom prst="rect">
                <a:avLst/>
              </a:prstGeom>
              <a:blipFill>
                <a:blip r:embed="rId5"/>
                <a:stretch>
                  <a:fillRect r="-1017"/>
                </a:stretch>
              </a:blipFill>
              <a:ln w="19050">
                <a:prstDash val="dash"/>
                <a:extLst>
                  <a:ext uri="{C807C97D-BFC1-408E-A445-0C87EB9F89A2}">
                    <ask:lineSketchStyleProps xmlns:ask="http://schemas.microsoft.com/office/drawing/2018/sketchyshapes" sd="920769958">
                      <a:custGeom>
                        <a:avLst/>
                        <a:gdLst>
                          <a:gd name="connsiteX0" fmla="*/ 0 w 1745224"/>
                          <a:gd name="connsiteY0" fmla="*/ 0 h 905008"/>
                          <a:gd name="connsiteX1" fmla="*/ 616646 w 1745224"/>
                          <a:gd name="connsiteY1" fmla="*/ 0 h 905008"/>
                          <a:gd name="connsiteX2" fmla="*/ 1233292 w 1745224"/>
                          <a:gd name="connsiteY2" fmla="*/ 0 h 905008"/>
                          <a:gd name="connsiteX3" fmla="*/ 1745224 w 1745224"/>
                          <a:gd name="connsiteY3" fmla="*/ 0 h 905008"/>
                          <a:gd name="connsiteX4" fmla="*/ 1745224 w 1745224"/>
                          <a:gd name="connsiteY4" fmla="*/ 470604 h 905008"/>
                          <a:gd name="connsiteX5" fmla="*/ 1745224 w 1745224"/>
                          <a:gd name="connsiteY5" fmla="*/ 905008 h 905008"/>
                          <a:gd name="connsiteX6" fmla="*/ 1163483 w 1745224"/>
                          <a:gd name="connsiteY6" fmla="*/ 905008 h 905008"/>
                          <a:gd name="connsiteX7" fmla="*/ 581741 w 1745224"/>
                          <a:gd name="connsiteY7" fmla="*/ 905008 h 905008"/>
                          <a:gd name="connsiteX8" fmla="*/ 0 w 1745224"/>
                          <a:gd name="connsiteY8" fmla="*/ 905008 h 905008"/>
                          <a:gd name="connsiteX9" fmla="*/ 0 w 1745224"/>
                          <a:gd name="connsiteY9" fmla="*/ 434404 h 905008"/>
                          <a:gd name="connsiteX10" fmla="*/ 0 w 1745224"/>
                          <a:gd name="connsiteY10" fmla="*/ 0 h 90500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</a:cxnLst>
                        <a:rect l="l" t="t" r="r" b="b"/>
                        <a:pathLst>
                          <a:path w="1745224" h="905008" fill="none" extrusionOk="0">
                            <a:moveTo>
                              <a:pt x="0" y="0"/>
                            </a:moveTo>
                            <a:cubicBezTo>
                              <a:pt x="260385" y="-50094"/>
                              <a:pt x="480948" y="40148"/>
                              <a:pt x="616646" y="0"/>
                            </a:cubicBezTo>
                            <a:cubicBezTo>
                              <a:pt x="752344" y="-40148"/>
                              <a:pt x="989670" y="42377"/>
                              <a:pt x="1233292" y="0"/>
                            </a:cubicBezTo>
                            <a:cubicBezTo>
                              <a:pt x="1476914" y="-42377"/>
                              <a:pt x="1590893" y="3473"/>
                              <a:pt x="1745224" y="0"/>
                            </a:cubicBezTo>
                            <a:cubicBezTo>
                              <a:pt x="1786074" y="109328"/>
                              <a:pt x="1721652" y="367207"/>
                              <a:pt x="1745224" y="470604"/>
                            </a:cubicBezTo>
                            <a:cubicBezTo>
                              <a:pt x="1768796" y="574001"/>
                              <a:pt x="1715670" y="756451"/>
                              <a:pt x="1745224" y="905008"/>
                            </a:cubicBezTo>
                            <a:cubicBezTo>
                              <a:pt x="1522537" y="963066"/>
                              <a:pt x="1307632" y="845465"/>
                              <a:pt x="1163483" y="905008"/>
                            </a:cubicBezTo>
                            <a:cubicBezTo>
                              <a:pt x="1019334" y="964551"/>
                              <a:pt x="769383" y="872760"/>
                              <a:pt x="581741" y="905008"/>
                            </a:cubicBezTo>
                            <a:cubicBezTo>
                              <a:pt x="394099" y="937256"/>
                              <a:pt x="187752" y="855190"/>
                              <a:pt x="0" y="905008"/>
                            </a:cubicBezTo>
                            <a:cubicBezTo>
                              <a:pt x="-37415" y="806841"/>
                              <a:pt x="19125" y="633597"/>
                              <a:pt x="0" y="434404"/>
                            </a:cubicBezTo>
                            <a:cubicBezTo>
                              <a:pt x="-19125" y="235211"/>
                              <a:pt x="8651" y="133222"/>
                              <a:pt x="0" y="0"/>
                            </a:cubicBezTo>
                            <a:close/>
                          </a:path>
                          <a:path w="1745224" h="905008" stroke="0" extrusionOk="0">
                            <a:moveTo>
                              <a:pt x="0" y="0"/>
                            </a:moveTo>
                            <a:cubicBezTo>
                              <a:pt x="135145" y="-31418"/>
                              <a:pt x="347426" y="42829"/>
                              <a:pt x="564289" y="0"/>
                            </a:cubicBezTo>
                            <a:cubicBezTo>
                              <a:pt x="781152" y="-42829"/>
                              <a:pt x="891057" y="34308"/>
                              <a:pt x="1111126" y="0"/>
                            </a:cubicBezTo>
                            <a:cubicBezTo>
                              <a:pt x="1331195" y="-34308"/>
                              <a:pt x="1502881" y="73044"/>
                              <a:pt x="1745224" y="0"/>
                            </a:cubicBezTo>
                            <a:cubicBezTo>
                              <a:pt x="1766251" y="96275"/>
                              <a:pt x="1706336" y="345646"/>
                              <a:pt x="1745224" y="434404"/>
                            </a:cubicBezTo>
                            <a:cubicBezTo>
                              <a:pt x="1784112" y="523162"/>
                              <a:pt x="1692867" y="785390"/>
                              <a:pt x="1745224" y="905008"/>
                            </a:cubicBezTo>
                            <a:cubicBezTo>
                              <a:pt x="1469023" y="909197"/>
                              <a:pt x="1383833" y="868103"/>
                              <a:pt x="1180935" y="905008"/>
                            </a:cubicBezTo>
                            <a:cubicBezTo>
                              <a:pt x="978037" y="941913"/>
                              <a:pt x="879321" y="848614"/>
                              <a:pt x="616646" y="905008"/>
                            </a:cubicBezTo>
                            <a:cubicBezTo>
                              <a:pt x="353971" y="961402"/>
                              <a:pt x="216809" y="888193"/>
                              <a:pt x="0" y="905008"/>
                            </a:cubicBezTo>
                            <a:cubicBezTo>
                              <a:pt x="-801" y="776222"/>
                              <a:pt x="51979" y="643244"/>
                              <a:pt x="0" y="461554"/>
                            </a:cubicBezTo>
                            <a:cubicBezTo>
                              <a:pt x="-51979" y="279864"/>
                              <a:pt x="36462" y="149868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F1639FE9-8A39-4854-9678-CE28BEA308D0}"/>
                  </a:ext>
                </a:extLst>
              </p:cNvPr>
              <p:cNvSpPr/>
              <p:nvPr/>
            </p:nvSpPr>
            <p:spPr>
              <a:xfrm>
                <a:off x="1529599" y="5206836"/>
                <a:ext cx="2909266" cy="831270"/>
              </a:xfrm>
              <a:custGeom>
                <a:avLst/>
                <a:gdLst>
                  <a:gd name="connsiteX0" fmla="*/ 0 w 2909266"/>
                  <a:gd name="connsiteY0" fmla="*/ 0 h 831270"/>
                  <a:gd name="connsiteX1" fmla="*/ 610946 w 2909266"/>
                  <a:gd name="connsiteY1" fmla="*/ 0 h 831270"/>
                  <a:gd name="connsiteX2" fmla="*/ 1221892 w 2909266"/>
                  <a:gd name="connsiteY2" fmla="*/ 0 h 831270"/>
                  <a:gd name="connsiteX3" fmla="*/ 1861930 w 2909266"/>
                  <a:gd name="connsiteY3" fmla="*/ 0 h 831270"/>
                  <a:gd name="connsiteX4" fmla="*/ 2385598 w 2909266"/>
                  <a:gd name="connsiteY4" fmla="*/ 0 h 831270"/>
                  <a:gd name="connsiteX5" fmla="*/ 2909266 w 2909266"/>
                  <a:gd name="connsiteY5" fmla="*/ 0 h 831270"/>
                  <a:gd name="connsiteX6" fmla="*/ 2909266 w 2909266"/>
                  <a:gd name="connsiteY6" fmla="*/ 407322 h 831270"/>
                  <a:gd name="connsiteX7" fmla="*/ 2909266 w 2909266"/>
                  <a:gd name="connsiteY7" fmla="*/ 831270 h 831270"/>
                  <a:gd name="connsiteX8" fmla="*/ 2385598 w 2909266"/>
                  <a:gd name="connsiteY8" fmla="*/ 831270 h 831270"/>
                  <a:gd name="connsiteX9" fmla="*/ 1832838 w 2909266"/>
                  <a:gd name="connsiteY9" fmla="*/ 831270 h 831270"/>
                  <a:gd name="connsiteX10" fmla="*/ 1338262 w 2909266"/>
                  <a:gd name="connsiteY10" fmla="*/ 831270 h 831270"/>
                  <a:gd name="connsiteX11" fmla="*/ 727317 w 2909266"/>
                  <a:gd name="connsiteY11" fmla="*/ 831270 h 831270"/>
                  <a:gd name="connsiteX12" fmla="*/ 0 w 2909266"/>
                  <a:gd name="connsiteY12" fmla="*/ 831270 h 831270"/>
                  <a:gd name="connsiteX13" fmla="*/ 0 w 2909266"/>
                  <a:gd name="connsiteY13" fmla="*/ 432260 h 831270"/>
                  <a:gd name="connsiteX14" fmla="*/ 0 w 2909266"/>
                  <a:gd name="connsiteY14" fmla="*/ 0 h 8312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909266" h="831270" fill="none" extrusionOk="0">
                    <a:moveTo>
                      <a:pt x="0" y="0"/>
                    </a:moveTo>
                    <a:cubicBezTo>
                      <a:pt x="205356" y="-61126"/>
                      <a:pt x="343726" y="32432"/>
                      <a:pt x="610946" y="0"/>
                    </a:cubicBezTo>
                    <a:cubicBezTo>
                      <a:pt x="878166" y="-32432"/>
                      <a:pt x="931107" y="22803"/>
                      <a:pt x="1221892" y="0"/>
                    </a:cubicBezTo>
                    <a:cubicBezTo>
                      <a:pt x="1512677" y="-22803"/>
                      <a:pt x="1709068" y="35946"/>
                      <a:pt x="1861930" y="0"/>
                    </a:cubicBezTo>
                    <a:cubicBezTo>
                      <a:pt x="2014792" y="-35946"/>
                      <a:pt x="2131903" y="1608"/>
                      <a:pt x="2385598" y="0"/>
                    </a:cubicBezTo>
                    <a:cubicBezTo>
                      <a:pt x="2639293" y="-1608"/>
                      <a:pt x="2796359" y="57092"/>
                      <a:pt x="2909266" y="0"/>
                    </a:cubicBezTo>
                    <a:cubicBezTo>
                      <a:pt x="2943015" y="122505"/>
                      <a:pt x="2873644" y="300300"/>
                      <a:pt x="2909266" y="407322"/>
                    </a:cubicBezTo>
                    <a:cubicBezTo>
                      <a:pt x="2944888" y="514344"/>
                      <a:pt x="2868495" y="634206"/>
                      <a:pt x="2909266" y="831270"/>
                    </a:cubicBezTo>
                    <a:cubicBezTo>
                      <a:pt x="2686738" y="881285"/>
                      <a:pt x="2538010" y="799629"/>
                      <a:pt x="2385598" y="831270"/>
                    </a:cubicBezTo>
                    <a:cubicBezTo>
                      <a:pt x="2233186" y="862911"/>
                      <a:pt x="2055131" y="765067"/>
                      <a:pt x="1832838" y="831270"/>
                    </a:cubicBezTo>
                    <a:cubicBezTo>
                      <a:pt x="1610545" y="897473"/>
                      <a:pt x="1560709" y="776567"/>
                      <a:pt x="1338262" y="831270"/>
                    </a:cubicBezTo>
                    <a:cubicBezTo>
                      <a:pt x="1115815" y="885973"/>
                      <a:pt x="968741" y="804355"/>
                      <a:pt x="727317" y="831270"/>
                    </a:cubicBezTo>
                    <a:cubicBezTo>
                      <a:pt x="485894" y="858185"/>
                      <a:pt x="186436" y="788937"/>
                      <a:pt x="0" y="831270"/>
                    </a:cubicBezTo>
                    <a:cubicBezTo>
                      <a:pt x="-4986" y="746599"/>
                      <a:pt x="27060" y="544636"/>
                      <a:pt x="0" y="432260"/>
                    </a:cubicBezTo>
                    <a:cubicBezTo>
                      <a:pt x="-27060" y="319884"/>
                      <a:pt x="10697" y="114171"/>
                      <a:pt x="0" y="0"/>
                    </a:cubicBezTo>
                    <a:close/>
                  </a:path>
                  <a:path w="2909266" h="831270" stroke="0" extrusionOk="0">
                    <a:moveTo>
                      <a:pt x="0" y="0"/>
                    </a:moveTo>
                    <a:cubicBezTo>
                      <a:pt x="160025" y="-10795"/>
                      <a:pt x="291954" y="38985"/>
                      <a:pt x="552761" y="0"/>
                    </a:cubicBezTo>
                    <a:cubicBezTo>
                      <a:pt x="813568" y="-38985"/>
                      <a:pt x="814645" y="57988"/>
                      <a:pt x="1076428" y="0"/>
                    </a:cubicBezTo>
                    <a:cubicBezTo>
                      <a:pt x="1338211" y="-57988"/>
                      <a:pt x="1511417" y="62747"/>
                      <a:pt x="1716467" y="0"/>
                    </a:cubicBezTo>
                    <a:cubicBezTo>
                      <a:pt x="1921517" y="-62747"/>
                      <a:pt x="2029952" y="33753"/>
                      <a:pt x="2240135" y="0"/>
                    </a:cubicBezTo>
                    <a:cubicBezTo>
                      <a:pt x="2450318" y="-33753"/>
                      <a:pt x="2581204" y="21114"/>
                      <a:pt x="2909266" y="0"/>
                    </a:cubicBezTo>
                    <a:cubicBezTo>
                      <a:pt x="2954001" y="174928"/>
                      <a:pt x="2863710" y="294511"/>
                      <a:pt x="2909266" y="407322"/>
                    </a:cubicBezTo>
                    <a:cubicBezTo>
                      <a:pt x="2954822" y="520133"/>
                      <a:pt x="2862628" y="656039"/>
                      <a:pt x="2909266" y="831270"/>
                    </a:cubicBezTo>
                    <a:cubicBezTo>
                      <a:pt x="2593770" y="839608"/>
                      <a:pt x="2429819" y="780359"/>
                      <a:pt x="2269227" y="831270"/>
                    </a:cubicBezTo>
                    <a:cubicBezTo>
                      <a:pt x="2108635" y="882181"/>
                      <a:pt x="1892314" y="780432"/>
                      <a:pt x="1716467" y="831270"/>
                    </a:cubicBezTo>
                    <a:cubicBezTo>
                      <a:pt x="1540620" y="882108"/>
                      <a:pt x="1323033" y="814044"/>
                      <a:pt x="1134614" y="831270"/>
                    </a:cubicBezTo>
                    <a:cubicBezTo>
                      <a:pt x="946195" y="848496"/>
                      <a:pt x="801481" y="776913"/>
                      <a:pt x="610946" y="831270"/>
                    </a:cubicBezTo>
                    <a:cubicBezTo>
                      <a:pt x="420411" y="885627"/>
                      <a:pt x="165418" y="807332"/>
                      <a:pt x="0" y="831270"/>
                    </a:cubicBezTo>
                    <a:cubicBezTo>
                      <a:pt x="-42003" y="639188"/>
                      <a:pt x="37238" y="531150"/>
                      <a:pt x="0" y="399010"/>
                    </a:cubicBezTo>
                    <a:cubicBezTo>
                      <a:pt x="-37238" y="266870"/>
                      <a:pt x="22063" y="119128"/>
                      <a:pt x="0" y="0"/>
                    </a:cubicBezTo>
                    <a:close/>
                  </a:path>
                </a:pathLst>
              </a:custGeom>
              <a:ln>
                <a:extLst>
                  <a:ext uri="{C807C97D-BFC1-408E-A445-0C87EB9F89A2}">
                    <ask:lineSketchStyleProps xmlns:ask="http://schemas.microsoft.com/office/drawing/2018/sketchyshapes" sd="920769958">
                      <a:prstGeom prst="rect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anchor="ctr" anchorCtr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e>
                                <m:r>
                                  <a:rPr lang="en-US" sz="2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2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e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F1639FE9-8A39-4854-9678-CE28BEA308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9599" y="5206836"/>
                <a:ext cx="2909266" cy="83127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extLst>
                  <a:ext uri="{C807C97D-BFC1-408E-A445-0C87EB9F89A2}">
                    <ask:lineSketchStyleProps xmlns:ask="http://schemas.microsoft.com/office/drawing/2018/sketchyshapes" sd="920769958">
                      <a:custGeom>
                        <a:avLst/>
                        <a:gdLst>
                          <a:gd name="connsiteX0" fmla="*/ 0 w 2909266"/>
                          <a:gd name="connsiteY0" fmla="*/ 0 h 831270"/>
                          <a:gd name="connsiteX1" fmla="*/ 610946 w 2909266"/>
                          <a:gd name="connsiteY1" fmla="*/ 0 h 831270"/>
                          <a:gd name="connsiteX2" fmla="*/ 1221892 w 2909266"/>
                          <a:gd name="connsiteY2" fmla="*/ 0 h 831270"/>
                          <a:gd name="connsiteX3" fmla="*/ 1861930 w 2909266"/>
                          <a:gd name="connsiteY3" fmla="*/ 0 h 831270"/>
                          <a:gd name="connsiteX4" fmla="*/ 2385598 w 2909266"/>
                          <a:gd name="connsiteY4" fmla="*/ 0 h 831270"/>
                          <a:gd name="connsiteX5" fmla="*/ 2909266 w 2909266"/>
                          <a:gd name="connsiteY5" fmla="*/ 0 h 831270"/>
                          <a:gd name="connsiteX6" fmla="*/ 2909266 w 2909266"/>
                          <a:gd name="connsiteY6" fmla="*/ 407322 h 831270"/>
                          <a:gd name="connsiteX7" fmla="*/ 2909266 w 2909266"/>
                          <a:gd name="connsiteY7" fmla="*/ 831270 h 831270"/>
                          <a:gd name="connsiteX8" fmla="*/ 2385598 w 2909266"/>
                          <a:gd name="connsiteY8" fmla="*/ 831270 h 831270"/>
                          <a:gd name="connsiteX9" fmla="*/ 1832838 w 2909266"/>
                          <a:gd name="connsiteY9" fmla="*/ 831270 h 831270"/>
                          <a:gd name="connsiteX10" fmla="*/ 1338262 w 2909266"/>
                          <a:gd name="connsiteY10" fmla="*/ 831270 h 831270"/>
                          <a:gd name="connsiteX11" fmla="*/ 727317 w 2909266"/>
                          <a:gd name="connsiteY11" fmla="*/ 831270 h 831270"/>
                          <a:gd name="connsiteX12" fmla="*/ 0 w 2909266"/>
                          <a:gd name="connsiteY12" fmla="*/ 831270 h 831270"/>
                          <a:gd name="connsiteX13" fmla="*/ 0 w 2909266"/>
                          <a:gd name="connsiteY13" fmla="*/ 432260 h 831270"/>
                          <a:gd name="connsiteX14" fmla="*/ 0 w 2909266"/>
                          <a:gd name="connsiteY14" fmla="*/ 0 h 83127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</a:cxnLst>
                        <a:rect l="l" t="t" r="r" b="b"/>
                        <a:pathLst>
                          <a:path w="2909266" h="831270" fill="none" extrusionOk="0">
                            <a:moveTo>
                              <a:pt x="0" y="0"/>
                            </a:moveTo>
                            <a:cubicBezTo>
                              <a:pt x="205356" y="-61126"/>
                              <a:pt x="343726" y="32432"/>
                              <a:pt x="610946" y="0"/>
                            </a:cubicBezTo>
                            <a:cubicBezTo>
                              <a:pt x="878166" y="-32432"/>
                              <a:pt x="931107" y="22803"/>
                              <a:pt x="1221892" y="0"/>
                            </a:cubicBezTo>
                            <a:cubicBezTo>
                              <a:pt x="1512677" y="-22803"/>
                              <a:pt x="1709068" y="35946"/>
                              <a:pt x="1861930" y="0"/>
                            </a:cubicBezTo>
                            <a:cubicBezTo>
                              <a:pt x="2014792" y="-35946"/>
                              <a:pt x="2131903" y="1608"/>
                              <a:pt x="2385598" y="0"/>
                            </a:cubicBezTo>
                            <a:cubicBezTo>
                              <a:pt x="2639293" y="-1608"/>
                              <a:pt x="2796359" y="57092"/>
                              <a:pt x="2909266" y="0"/>
                            </a:cubicBezTo>
                            <a:cubicBezTo>
                              <a:pt x="2943015" y="122505"/>
                              <a:pt x="2873644" y="300300"/>
                              <a:pt x="2909266" y="407322"/>
                            </a:cubicBezTo>
                            <a:cubicBezTo>
                              <a:pt x="2944888" y="514344"/>
                              <a:pt x="2868495" y="634206"/>
                              <a:pt x="2909266" y="831270"/>
                            </a:cubicBezTo>
                            <a:cubicBezTo>
                              <a:pt x="2686738" y="881285"/>
                              <a:pt x="2538010" y="799629"/>
                              <a:pt x="2385598" y="831270"/>
                            </a:cubicBezTo>
                            <a:cubicBezTo>
                              <a:pt x="2233186" y="862911"/>
                              <a:pt x="2055131" y="765067"/>
                              <a:pt x="1832838" y="831270"/>
                            </a:cubicBezTo>
                            <a:cubicBezTo>
                              <a:pt x="1610545" y="897473"/>
                              <a:pt x="1560709" y="776567"/>
                              <a:pt x="1338262" y="831270"/>
                            </a:cubicBezTo>
                            <a:cubicBezTo>
                              <a:pt x="1115815" y="885973"/>
                              <a:pt x="968741" y="804355"/>
                              <a:pt x="727317" y="831270"/>
                            </a:cubicBezTo>
                            <a:cubicBezTo>
                              <a:pt x="485894" y="858185"/>
                              <a:pt x="186436" y="788937"/>
                              <a:pt x="0" y="831270"/>
                            </a:cubicBezTo>
                            <a:cubicBezTo>
                              <a:pt x="-4986" y="746599"/>
                              <a:pt x="27060" y="544636"/>
                              <a:pt x="0" y="432260"/>
                            </a:cubicBezTo>
                            <a:cubicBezTo>
                              <a:pt x="-27060" y="319884"/>
                              <a:pt x="10697" y="114171"/>
                              <a:pt x="0" y="0"/>
                            </a:cubicBezTo>
                            <a:close/>
                          </a:path>
                          <a:path w="2909266" h="831270" stroke="0" extrusionOk="0">
                            <a:moveTo>
                              <a:pt x="0" y="0"/>
                            </a:moveTo>
                            <a:cubicBezTo>
                              <a:pt x="160025" y="-10795"/>
                              <a:pt x="291954" y="38985"/>
                              <a:pt x="552761" y="0"/>
                            </a:cubicBezTo>
                            <a:cubicBezTo>
                              <a:pt x="813568" y="-38985"/>
                              <a:pt x="814645" y="57988"/>
                              <a:pt x="1076428" y="0"/>
                            </a:cubicBezTo>
                            <a:cubicBezTo>
                              <a:pt x="1338211" y="-57988"/>
                              <a:pt x="1511417" y="62747"/>
                              <a:pt x="1716467" y="0"/>
                            </a:cubicBezTo>
                            <a:cubicBezTo>
                              <a:pt x="1921517" y="-62747"/>
                              <a:pt x="2029952" y="33753"/>
                              <a:pt x="2240135" y="0"/>
                            </a:cubicBezTo>
                            <a:cubicBezTo>
                              <a:pt x="2450318" y="-33753"/>
                              <a:pt x="2581204" y="21114"/>
                              <a:pt x="2909266" y="0"/>
                            </a:cubicBezTo>
                            <a:cubicBezTo>
                              <a:pt x="2954001" y="174928"/>
                              <a:pt x="2863710" y="294511"/>
                              <a:pt x="2909266" y="407322"/>
                            </a:cubicBezTo>
                            <a:cubicBezTo>
                              <a:pt x="2954822" y="520133"/>
                              <a:pt x="2862628" y="656039"/>
                              <a:pt x="2909266" y="831270"/>
                            </a:cubicBezTo>
                            <a:cubicBezTo>
                              <a:pt x="2593770" y="839608"/>
                              <a:pt x="2429819" y="780359"/>
                              <a:pt x="2269227" y="831270"/>
                            </a:cubicBezTo>
                            <a:cubicBezTo>
                              <a:pt x="2108635" y="882181"/>
                              <a:pt x="1892314" y="780432"/>
                              <a:pt x="1716467" y="831270"/>
                            </a:cubicBezTo>
                            <a:cubicBezTo>
                              <a:pt x="1540620" y="882108"/>
                              <a:pt x="1323033" y="814044"/>
                              <a:pt x="1134614" y="831270"/>
                            </a:cubicBezTo>
                            <a:cubicBezTo>
                              <a:pt x="946195" y="848496"/>
                              <a:pt x="801481" y="776913"/>
                              <a:pt x="610946" y="831270"/>
                            </a:cubicBezTo>
                            <a:cubicBezTo>
                              <a:pt x="420411" y="885627"/>
                              <a:pt x="165418" y="807332"/>
                              <a:pt x="0" y="831270"/>
                            </a:cubicBezTo>
                            <a:cubicBezTo>
                              <a:pt x="-42003" y="639188"/>
                              <a:pt x="37238" y="531150"/>
                              <a:pt x="0" y="399010"/>
                            </a:cubicBezTo>
                            <a:cubicBezTo>
                              <a:pt x="-37238" y="266870"/>
                              <a:pt x="22063" y="119128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 descr="Chart&#10;&#10;Description automatically generated">
            <a:extLst>
              <a:ext uri="{FF2B5EF4-FFF2-40B4-BE49-F238E27FC236}">
                <a16:creationId xmlns:a16="http://schemas.microsoft.com/office/drawing/2014/main" id="{8B735981-E8E7-42AA-B9FE-0756F27E26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72803" y="2483418"/>
            <a:ext cx="2672452" cy="3583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33010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231BAC2-22EB-487D-942B-314B27B07DE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87363" y="2083999"/>
            <a:ext cx="11102975" cy="3951676"/>
          </a:xfrm>
        </p:spPr>
        <p:txBody>
          <a:bodyPr/>
          <a:lstStyle/>
          <a:p>
            <a:endParaRPr lang="en-US" sz="2000" dirty="0"/>
          </a:p>
          <a:p>
            <a:endParaRPr lang="en-US" sz="20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endParaRPr lang="en-US" sz="2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7A8083-AB2D-4AD6-8F90-B200B5A8CC7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519878" y="6451887"/>
            <a:ext cx="478367" cy="365125"/>
          </a:xfrm>
        </p:spPr>
        <p:txBody>
          <a:bodyPr/>
          <a:lstStyle/>
          <a:p>
            <a:fld id="{1F2884EB-C6E3-684C-A39B-0E652C4E0E60}" type="slidenum">
              <a:rPr lang="en-US" smtClean="0"/>
              <a:pPr/>
              <a:t>56</a:t>
            </a:fld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36D6EA-17EE-444C-BDF4-E186B6448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834" y="1336418"/>
            <a:ext cx="11101917" cy="641239"/>
          </a:xfrm>
        </p:spPr>
        <p:txBody>
          <a:bodyPr/>
          <a:lstStyle/>
          <a:p>
            <a:r>
              <a:rPr lang="id-ID" dirty="0"/>
              <a:t>Corner Detection by Auto-correlation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8F7B54-4327-4788-89DF-A29D1927982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24218" y="6451601"/>
            <a:ext cx="4421037" cy="365125"/>
          </a:xfrm>
        </p:spPr>
        <p:txBody>
          <a:bodyPr/>
          <a:lstStyle/>
          <a:p>
            <a:r>
              <a:rPr lang="id-ID" dirty="0"/>
              <a:t>Computer Vision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11A698CC-2263-4A0A-AB3F-68B203743DEC}"/>
                  </a:ext>
                </a:extLst>
              </p:cNvPr>
              <p:cNvSpPr/>
              <p:nvPr/>
            </p:nvSpPr>
            <p:spPr>
              <a:xfrm>
                <a:off x="998538" y="2083998"/>
                <a:ext cx="6100648" cy="998853"/>
              </a:xfrm>
              <a:custGeom>
                <a:avLst/>
                <a:gdLst>
                  <a:gd name="connsiteX0" fmla="*/ 0 w 6100648"/>
                  <a:gd name="connsiteY0" fmla="*/ 0 h 998853"/>
                  <a:gd name="connsiteX1" fmla="*/ 432591 w 6100648"/>
                  <a:gd name="connsiteY1" fmla="*/ 0 h 998853"/>
                  <a:gd name="connsiteX2" fmla="*/ 1048202 w 6100648"/>
                  <a:gd name="connsiteY2" fmla="*/ 0 h 998853"/>
                  <a:gd name="connsiteX3" fmla="*/ 1663813 w 6100648"/>
                  <a:gd name="connsiteY3" fmla="*/ 0 h 998853"/>
                  <a:gd name="connsiteX4" fmla="*/ 2096404 w 6100648"/>
                  <a:gd name="connsiteY4" fmla="*/ 0 h 998853"/>
                  <a:gd name="connsiteX5" fmla="*/ 2528996 w 6100648"/>
                  <a:gd name="connsiteY5" fmla="*/ 0 h 998853"/>
                  <a:gd name="connsiteX6" fmla="*/ 3205613 w 6100648"/>
                  <a:gd name="connsiteY6" fmla="*/ 0 h 998853"/>
                  <a:gd name="connsiteX7" fmla="*/ 3882231 w 6100648"/>
                  <a:gd name="connsiteY7" fmla="*/ 0 h 998853"/>
                  <a:gd name="connsiteX8" fmla="*/ 4253815 w 6100648"/>
                  <a:gd name="connsiteY8" fmla="*/ 0 h 998853"/>
                  <a:gd name="connsiteX9" fmla="*/ 4686407 w 6100648"/>
                  <a:gd name="connsiteY9" fmla="*/ 0 h 998853"/>
                  <a:gd name="connsiteX10" fmla="*/ 5241011 w 6100648"/>
                  <a:gd name="connsiteY10" fmla="*/ 0 h 998853"/>
                  <a:gd name="connsiteX11" fmla="*/ 6100648 w 6100648"/>
                  <a:gd name="connsiteY11" fmla="*/ 0 h 998853"/>
                  <a:gd name="connsiteX12" fmla="*/ 6100648 w 6100648"/>
                  <a:gd name="connsiteY12" fmla="*/ 469461 h 998853"/>
                  <a:gd name="connsiteX13" fmla="*/ 6100648 w 6100648"/>
                  <a:gd name="connsiteY13" fmla="*/ 998853 h 998853"/>
                  <a:gd name="connsiteX14" fmla="*/ 5729063 w 6100648"/>
                  <a:gd name="connsiteY14" fmla="*/ 998853 h 998853"/>
                  <a:gd name="connsiteX15" fmla="*/ 5174459 w 6100648"/>
                  <a:gd name="connsiteY15" fmla="*/ 998853 h 998853"/>
                  <a:gd name="connsiteX16" fmla="*/ 4741867 w 6100648"/>
                  <a:gd name="connsiteY16" fmla="*/ 998853 h 998853"/>
                  <a:gd name="connsiteX17" fmla="*/ 4126256 w 6100648"/>
                  <a:gd name="connsiteY17" fmla="*/ 998853 h 998853"/>
                  <a:gd name="connsiteX18" fmla="*/ 3693665 w 6100648"/>
                  <a:gd name="connsiteY18" fmla="*/ 998853 h 998853"/>
                  <a:gd name="connsiteX19" fmla="*/ 3017048 w 6100648"/>
                  <a:gd name="connsiteY19" fmla="*/ 998853 h 998853"/>
                  <a:gd name="connsiteX20" fmla="*/ 2584456 w 6100648"/>
                  <a:gd name="connsiteY20" fmla="*/ 998853 h 998853"/>
                  <a:gd name="connsiteX21" fmla="*/ 1907839 w 6100648"/>
                  <a:gd name="connsiteY21" fmla="*/ 998853 h 998853"/>
                  <a:gd name="connsiteX22" fmla="*/ 1353235 w 6100648"/>
                  <a:gd name="connsiteY22" fmla="*/ 998853 h 998853"/>
                  <a:gd name="connsiteX23" fmla="*/ 737624 w 6100648"/>
                  <a:gd name="connsiteY23" fmla="*/ 998853 h 998853"/>
                  <a:gd name="connsiteX24" fmla="*/ 0 w 6100648"/>
                  <a:gd name="connsiteY24" fmla="*/ 998853 h 998853"/>
                  <a:gd name="connsiteX25" fmla="*/ 0 w 6100648"/>
                  <a:gd name="connsiteY25" fmla="*/ 499427 h 998853"/>
                  <a:gd name="connsiteX26" fmla="*/ 0 w 6100648"/>
                  <a:gd name="connsiteY26" fmla="*/ 0 h 9988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6100648" h="998853" fill="none" extrusionOk="0">
                    <a:moveTo>
                      <a:pt x="0" y="0"/>
                    </a:moveTo>
                    <a:cubicBezTo>
                      <a:pt x="180853" y="-20581"/>
                      <a:pt x="241233" y="28362"/>
                      <a:pt x="432591" y="0"/>
                    </a:cubicBezTo>
                    <a:cubicBezTo>
                      <a:pt x="623949" y="-28362"/>
                      <a:pt x="913264" y="20963"/>
                      <a:pt x="1048202" y="0"/>
                    </a:cubicBezTo>
                    <a:cubicBezTo>
                      <a:pt x="1183140" y="-20963"/>
                      <a:pt x="1477984" y="48844"/>
                      <a:pt x="1663813" y="0"/>
                    </a:cubicBezTo>
                    <a:cubicBezTo>
                      <a:pt x="1849642" y="-48844"/>
                      <a:pt x="1925259" y="8891"/>
                      <a:pt x="2096404" y="0"/>
                    </a:cubicBezTo>
                    <a:cubicBezTo>
                      <a:pt x="2267549" y="-8891"/>
                      <a:pt x="2413586" y="6583"/>
                      <a:pt x="2528996" y="0"/>
                    </a:cubicBezTo>
                    <a:cubicBezTo>
                      <a:pt x="2644406" y="-6583"/>
                      <a:pt x="3024579" y="45136"/>
                      <a:pt x="3205613" y="0"/>
                    </a:cubicBezTo>
                    <a:cubicBezTo>
                      <a:pt x="3386647" y="-45136"/>
                      <a:pt x="3621164" y="48316"/>
                      <a:pt x="3882231" y="0"/>
                    </a:cubicBezTo>
                    <a:cubicBezTo>
                      <a:pt x="4143298" y="-48316"/>
                      <a:pt x="4101677" y="20084"/>
                      <a:pt x="4253815" y="0"/>
                    </a:cubicBezTo>
                    <a:cubicBezTo>
                      <a:pt x="4405953" y="-20084"/>
                      <a:pt x="4567696" y="24463"/>
                      <a:pt x="4686407" y="0"/>
                    </a:cubicBezTo>
                    <a:cubicBezTo>
                      <a:pt x="4805118" y="-24463"/>
                      <a:pt x="5070058" y="50691"/>
                      <a:pt x="5241011" y="0"/>
                    </a:cubicBezTo>
                    <a:cubicBezTo>
                      <a:pt x="5411964" y="-50691"/>
                      <a:pt x="5856588" y="28191"/>
                      <a:pt x="6100648" y="0"/>
                    </a:cubicBezTo>
                    <a:cubicBezTo>
                      <a:pt x="6136103" y="218774"/>
                      <a:pt x="6071331" y="273146"/>
                      <a:pt x="6100648" y="469461"/>
                    </a:cubicBezTo>
                    <a:cubicBezTo>
                      <a:pt x="6129965" y="665776"/>
                      <a:pt x="6052021" y="781971"/>
                      <a:pt x="6100648" y="998853"/>
                    </a:cubicBezTo>
                    <a:cubicBezTo>
                      <a:pt x="5927135" y="1017637"/>
                      <a:pt x="5850163" y="970966"/>
                      <a:pt x="5729063" y="998853"/>
                    </a:cubicBezTo>
                    <a:cubicBezTo>
                      <a:pt x="5607963" y="1026740"/>
                      <a:pt x="5344701" y="984127"/>
                      <a:pt x="5174459" y="998853"/>
                    </a:cubicBezTo>
                    <a:cubicBezTo>
                      <a:pt x="5004217" y="1013579"/>
                      <a:pt x="4888930" y="986902"/>
                      <a:pt x="4741867" y="998853"/>
                    </a:cubicBezTo>
                    <a:cubicBezTo>
                      <a:pt x="4594804" y="1010804"/>
                      <a:pt x="4416143" y="971742"/>
                      <a:pt x="4126256" y="998853"/>
                    </a:cubicBezTo>
                    <a:cubicBezTo>
                      <a:pt x="3836369" y="1025964"/>
                      <a:pt x="3808717" y="962513"/>
                      <a:pt x="3693665" y="998853"/>
                    </a:cubicBezTo>
                    <a:cubicBezTo>
                      <a:pt x="3578613" y="1035193"/>
                      <a:pt x="3245715" y="963260"/>
                      <a:pt x="3017048" y="998853"/>
                    </a:cubicBezTo>
                    <a:cubicBezTo>
                      <a:pt x="2788381" y="1034446"/>
                      <a:pt x="2744481" y="980747"/>
                      <a:pt x="2584456" y="998853"/>
                    </a:cubicBezTo>
                    <a:cubicBezTo>
                      <a:pt x="2424431" y="1016959"/>
                      <a:pt x="2245226" y="966124"/>
                      <a:pt x="1907839" y="998853"/>
                    </a:cubicBezTo>
                    <a:cubicBezTo>
                      <a:pt x="1570452" y="1031582"/>
                      <a:pt x="1558888" y="995962"/>
                      <a:pt x="1353235" y="998853"/>
                    </a:cubicBezTo>
                    <a:cubicBezTo>
                      <a:pt x="1147582" y="1001744"/>
                      <a:pt x="991856" y="975006"/>
                      <a:pt x="737624" y="998853"/>
                    </a:cubicBezTo>
                    <a:cubicBezTo>
                      <a:pt x="483392" y="1022700"/>
                      <a:pt x="197867" y="985257"/>
                      <a:pt x="0" y="998853"/>
                    </a:cubicBezTo>
                    <a:cubicBezTo>
                      <a:pt x="-42262" y="765584"/>
                      <a:pt x="43494" y="701669"/>
                      <a:pt x="0" y="499427"/>
                    </a:cubicBezTo>
                    <a:cubicBezTo>
                      <a:pt x="-43494" y="297185"/>
                      <a:pt x="18594" y="224503"/>
                      <a:pt x="0" y="0"/>
                    </a:cubicBezTo>
                    <a:close/>
                  </a:path>
                  <a:path w="6100648" h="998853" stroke="0" extrusionOk="0">
                    <a:moveTo>
                      <a:pt x="0" y="0"/>
                    </a:moveTo>
                    <a:cubicBezTo>
                      <a:pt x="151914" y="-55649"/>
                      <a:pt x="301371" y="30795"/>
                      <a:pt x="493598" y="0"/>
                    </a:cubicBezTo>
                    <a:cubicBezTo>
                      <a:pt x="685825" y="-30795"/>
                      <a:pt x="783681" y="34447"/>
                      <a:pt x="926189" y="0"/>
                    </a:cubicBezTo>
                    <a:cubicBezTo>
                      <a:pt x="1068697" y="-34447"/>
                      <a:pt x="1417304" y="32909"/>
                      <a:pt x="1602807" y="0"/>
                    </a:cubicBezTo>
                    <a:cubicBezTo>
                      <a:pt x="1788310" y="-32909"/>
                      <a:pt x="1913779" y="32500"/>
                      <a:pt x="2035398" y="0"/>
                    </a:cubicBezTo>
                    <a:cubicBezTo>
                      <a:pt x="2157017" y="-32500"/>
                      <a:pt x="2334173" y="7819"/>
                      <a:pt x="2528996" y="0"/>
                    </a:cubicBezTo>
                    <a:cubicBezTo>
                      <a:pt x="2723819" y="-7819"/>
                      <a:pt x="2881266" y="13750"/>
                      <a:pt x="3022594" y="0"/>
                    </a:cubicBezTo>
                    <a:cubicBezTo>
                      <a:pt x="3163922" y="-13750"/>
                      <a:pt x="3428121" y="17098"/>
                      <a:pt x="3577198" y="0"/>
                    </a:cubicBezTo>
                    <a:cubicBezTo>
                      <a:pt x="3726275" y="-17098"/>
                      <a:pt x="3858911" y="13727"/>
                      <a:pt x="3948783" y="0"/>
                    </a:cubicBezTo>
                    <a:cubicBezTo>
                      <a:pt x="4038656" y="-13727"/>
                      <a:pt x="4231321" y="29213"/>
                      <a:pt x="4320368" y="0"/>
                    </a:cubicBezTo>
                    <a:cubicBezTo>
                      <a:pt x="4409415" y="-29213"/>
                      <a:pt x="4636097" y="57608"/>
                      <a:pt x="4813966" y="0"/>
                    </a:cubicBezTo>
                    <a:cubicBezTo>
                      <a:pt x="4991835" y="-57608"/>
                      <a:pt x="5193016" y="53941"/>
                      <a:pt x="5429577" y="0"/>
                    </a:cubicBezTo>
                    <a:cubicBezTo>
                      <a:pt x="5666138" y="-53941"/>
                      <a:pt x="5958106" y="50788"/>
                      <a:pt x="6100648" y="0"/>
                    </a:cubicBezTo>
                    <a:cubicBezTo>
                      <a:pt x="6106827" y="120263"/>
                      <a:pt x="6075949" y="381224"/>
                      <a:pt x="6100648" y="519404"/>
                    </a:cubicBezTo>
                    <a:cubicBezTo>
                      <a:pt x="6125347" y="657584"/>
                      <a:pt x="6046601" y="789320"/>
                      <a:pt x="6100648" y="998853"/>
                    </a:cubicBezTo>
                    <a:cubicBezTo>
                      <a:pt x="5967544" y="1027619"/>
                      <a:pt x="5853760" y="972424"/>
                      <a:pt x="5729063" y="998853"/>
                    </a:cubicBezTo>
                    <a:cubicBezTo>
                      <a:pt x="5604367" y="1025282"/>
                      <a:pt x="5254828" y="974530"/>
                      <a:pt x="5113452" y="998853"/>
                    </a:cubicBezTo>
                    <a:cubicBezTo>
                      <a:pt x="4972076" y="1023176"/>
                      <a:pt x="4652611" y="982774"/>
                      <a:pt x="4436835" y="998853"/>
                    </a:cubicBezTo>
                    <a:cubicBezTo>
                      <a:pt x="4221059" y="1014932"/>
                      <a:pt x="4051667" y="956596"/>
                      <a:pt x="3882231" y="998853"/>
                    </a:cubicBezTo>
                    <a:cubicBezTo>
                      <a:pt x="3712795" y="1041110"/>
                      <a:pt x="3550581" y="990443"/>
                      <a:pt x="3327626" y="998853"/>
                    </a:cubicBezTo>
                    <a:cubicBezTo>
                      <a:pt x="3104671" y="1007263"/>
                      <a:pt x="3043967" y="966509"/>
                      <a:pt x="2956041" y="998853"/>
                    </a:cubicBezTo>
                    <a:cubicBezTo>
                      <a:pt x="2868115" y="1031197"/>
                      <a:pt x="2677360" y="971074"/>
                      <a:pt x="2462443" y="998853"/>
                    </a:cubicBezTo>
                    <a:cubicBezTo>
                      <a:pt x="2247526" y="1026632"/>
                      <a:pt x="2117443" y="956392"/>
                      <a:pt x="2029852" y="998853"/>
                    </a:cubicBezTo>
                    <a:cubicBezTo>
                      <a:pt x="1942261" y="1041314"/>
                      <a:pt x="1828485" y="972339"/>
                      <a:pt x="1658267" y="998853"/>
                    </a:cubicBezTo>
                    <a:cubicBezTo>
                      <a:pt x="1488050" y="1025367"/>
                      <a:pt x="1347136" y="955812"/>
                      <a:pt x="1225676" y="998853"/>
                    </a:cubicBezTo>
                    <a:cubicBezTo>
                      <a:pt x="1104216" y="1041894"/>
                      <a:pt x="865057" y="941893"/>
                      <a:pt x="732078" y="998853"/>
                    </a:cubicBezTo>
                    <a:cubicBezTo>
                      <a:pt x="599099" y="1055813"/>
                      <a:pt x="324428" y="915216"/>
                      <a:pt x="0" y="998853"/>
                    </a:cubicBezTo>
                    <a:cubicBezTo>
                      <a:pt x="-55693" y="776449"/>
                      <a:pt x="29886" y="709578"/>
                      <a:pt x="0" y="529392"/>
                    </a:cubicBezTo>
                    <a:cubicBezTo>
                      <a:pt x="-29886" y="349206"/>
                      <a:pt x="40273" y="200021"/>
                      <a:pt x="0" y="0"/>
                    </a:cubicBezTo>
                    <a:close/>
                  </a:path>
                </a:pathLst>
              </a:custGeom>
              <a:ln>
                <a:extLst>
                  <a:ext uri="{C807C97D-BFC1-408E-A445-0C87EB9F89A2}">
                    <ask:lineSketchStyleProps xmlns:ask="http://schemas.microsoft.com/office/drawing/2018/sketchyshapes" sd="920769958">
                      <a:prstGeom prst="rect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anchor="ctr" anchorCtr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  <m:sup/>
                        <m:e>
                          <m:r>
                            <a:rPr lang="en-US" sz="20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  <m:d>
                            <m:dPr>
                              <m:ctrlPr>
                                <a:rPr lang="en-US" sz="2000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000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00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00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</m:d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11A698CC-2263-4A0A-AB3F-68B203743D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538" y="2083998"/>
                <a:ext cx="6100648" cy="99885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extLst>
                  <a:ext uri="{C807C97D-BFC1-408E-A445-0C87EB9F89A2}">
                    <ask:lineSketchStyleProps xmlns:ask="http://schemas.microsoft.com/office/drawing/2018/sketchyshapes" sd="920769958">
                      <a:custGeom>
                        <a:avLst/>
                        <a:gdLst>
                          <a:gd name="connsiteX0" fmla="*/ 0 w 6100648"/>
                          <a:gd name="connsiteY0" fmla="*/ 0 h 998853"/>
                          <a:gd name="connsiteX1" fmla="*/ 432591 w 6100648"/>
                          <a:gd name="connsiteY1" fmla="*/ 0 h 998853"/>
                          <a:gd name="connsiteX2" fmla="*/ 1048202 w 6100648"/>
                          <a:gd name="connsiteY2" fmla="*/ 0 h 998853"/>
                          <a:gd name="connsiteX3" fmla="*/ 1663813 w 6100648"/>
                          <a:gd name="connsiteY3" fmla="*/ 0 h 998853"/>
                          <a:gd name="connsiteX4" fmla="*/ 2096404 w 6100648"/>
                          <a:gd name="connsiteY4" fmla="*/ 0 h 998853"/>
                          <a:gd name="connsiteX5" fmla="*/ 2528996 w 6100648"/>
                          <a:gd name="connsiteY5" fmla="*/ 0 h 998853"/>
                          <a:gd name="connsiteX6" fmla="*/ 3205613 w 6100648"/>
                          <a:gd name="connsiteY6" fmla="*/ 0 h 998853"/>
                          <a:gd name="connsiteX7" fmla="*/ 3882231 w 6100648"/>
                          <a:gd name="connsiteY7" fmla="*/ 0 h 998853"/>
                          <a:gd name="connsiteX8" fmla="*/ 4253815 w 6100648"/>
                          <a:gd name="connsiteY8" fmla="*/ 0 h 998853"/>
                          <a:gd name="connsiteX9" fmla="*/ 4686407 w 6100648"/>
                          <a:gd name="connsiteY9" fmla="*/ 0 h 998853"/>
                          <a:gd name="connsiteX10" fmla="*/ 5241011 w 6100648"/>
                          <a:gd name="connsiteY10" fmla="*/ 0 h 998853"/>
                          <a:gd name="connsiteX11" fmla="*/ 6100648 w 6100648"/>
                          <a:gd name="connsiteY11" fmla="*/ 0 h 998853"/>
                          <a:gd name="connsiteX12" fmla="*/ 6100648 w 6100648"/>
                          <a:gd name="connsiteY12" fmla="*/ 469461 h 998853"/>
                          <a:gd name="connsiteX13" fmla="*/ 6100648 w 6100648"/>
                          <a:gd name="connsiteY13" fmla="*/ 998853 h 998853"/>
                          <a:gd name="connsiteX14" fmla="*/ 5729063 w 6100648"/>
                          <a:gd name="connsiteY14" fmla="*/ 998853 h 998853"/>
                          <a:gd name="connsiteX15" fmla="*/ 5174459 w 6100648"/>
                          <a:gd name="connsiteY15" fmla="*/ 998853 h 998853"/>
                          <a:gd name="connsiteX16" fmla="*/ 4741867 w 6100648"/>
                          <a:gd name="connsiteY16" fmla="*/ 998853 h 998853"/>
                          <a:gd name="connsiteX17" fmla="*/ 4126256 w 6100648"/>
                          <a:gd name="connsiteY17" fmla="*/ 998853 h 998853"/>
                          <a:gd name="connsiteX18" fmla="*/ 3693665 w 6100648"/>
                          <a:gd name="connsiteY18" fmla="*/ 998853 h 998853"/>
                          <a:gd name="connsiteX19" fmla="*/ 3017048 w 6100648"/>
                          <a:gd name="connsiteY19" fmla="*/ 998853 h 998853"/>
                          <a:gd name="connsiteX20" fmla="*/ 2584456 w 6100648"/>
                          <a:gd name="connsiteY20" fmla="*/ 998853 h 998853"/>
                          <a:gd name="connsiteX21" fmla="*/ 1907839 w 6100648"/>
                          <a:gd name="connsiteY21" fmla="*/ 998853 h 998853"/>
                          <a:gd name="connsiteX22" fmla="*/ 1353235 w 6100648"/>
                          <a:gd name="connsiteY22" fmla="*/ 998853 h 998853"/>
                          <a:gd name="connsiteX23" fmla="*/ 737624 w 6100648"/>
                          <a:gd name="connsiteY23" fmla="*/ 998853 h 998853"/>
                          <a:gd name="connsiteX24" fmla="*/ 0 w 6100648"/>
                          <a:gd name="connsiteY24" fmla="*/ 998853 h 998853"/>
                          <a:gd name="connsiteX25" fmla="*/ 0 w 6100648"/>
                          <a:gd name="connsiteY25" fmla="*/ 499427 h 998853"/>
                          <a:gd name="connsiteX26" fmla="*/ 0 w 6100648"/>
                          <a:gd name="connsiteY26" fmla="*/ 0 h 9988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</a:cxnLst>
                        <a:rect l="l" t="t" r="r" b="b"/>
                        <a:pathLst>
                          <a:path w="6100648" h="998853" fill="none" extrusionOk="0">
                            <a:moveTo>
                              <a:pt x="0" y="0"/>
                            </a:moveTo>
                            <a:cubicBezTo>
                              <a:pt x="180853" y="-20581"/>
                              <a:pt x="241233" y="28362"/>
                              <a:pt x="432591" y="0"/>
                            </a:cubicBezTo>
                            <a:cubicBezTo>
                              <a:pt x="623949" y="-28362"/>
                              <a:pt x="913264" y="20963"/>
                              <a:pt x="1048202" y="0"/>
                            </a:cubicBezTo>
                            <a:cubicBezTo>
                              <a:pt x="1183140" y="-20963"/>
                              <a:pt x="1477984" y="48844"/>
                              <a:pt x="1663813" y="0"/>
                            </a:cubicBezTo>
                            <a:cubicBezTo>
                              <a:pt x="1849642" y="-48844"/>
                              <a:pt x="1925259" y="8891"/>
                              <a:pt x="2096404" y="0"/>
                            </a:cubicBezTo>
                            <a:cubicBezTo>
                              <a:pt x="2267549" y="-8891"/>
                              <a:pt x="2413586" y="6583"/>
                              <a:pt x="2528996" y="0"/>
                            </a:cubicBezTo>
                            <a:cubicBezTo>
                              <a:pt x="2644406" y="-6583"/>
                              <a:pt x="3024579" y="45136"/>
                              <a:pt x="3205613" y="0"/>
                            </a:cubicBezTo>
                            <a:cubicBezTo>
                              <a:pt x="3386647" y="-45136"/>
                              <a:pt x="3621164" y="48316"/>
                              <a:pt x="3882231" y="0"/>
                            </a:cubicBezTo>
                            <a:cubicBezTo>
                              <a:pt x="4143298" y="-48316"/>
                              <a:pt x="4101677" y="20084"/>
                              <a:pt x="4253815" y="0"/>
                            </a:cubicBezTo>
                            <a:cubicBezTo>
                              <a:pt x="4405953" y="-20084"/>
                              <a:pt x="4567696" y="24463"/>
                              <a:pt x="4686407" y="0"/>
                            </a:cubicBezTo>
                            <a:cubicBezTo>
                              <a:pt x="4805118" y="-24463"/>
                              <a:pt x="5070058" y="50691"/>
                              <a:pt x="5241011" y="0"/>
                            </a:cubicBezTo>
                            <a:cubicBezTo>
                              <a:pt x="5411964" y="-50691"/>
                              <a:pt x="5856588" y="28191"/>
                              <a:pt x="6100648" y="0"/>
                            </a:cubicBezTo>
                            <a:cubicBezTo>
                              <a:pt x="6136103" y="218774"/>
                              <a:pt x="6071331" y="273146"/>
                              <a:pt x="6100648" y="469461"/>
                            </a:cubicBezTo>
                            <a:cubicBezTo>
                              <a:pt x="6129965" y="665776"/>
                              <a:pt x="6052021" y="781971"/>
                              <a:pt x="6100648" y="998853"/>
                            </a:cubicBezTo>
                            <a:cubicBezTo>
                              <a:pt x="5927135" y="1017637"/>
                              <a:pt x="5850163" y="970966"/>
                              <a:pt x="5729063" y="998853"/>
                            </a:cubicBezTo>
                            <a:cubicBezTo>
                              <a:pt x="5607963" y="1026740"/>
                              <a:pt x="5344701" y="984127"/>
                              <a:pt x="5174459" y="998853"/>
                            </a:cubicBezTo>
                            <a:cubicBezTo>
                              <a:pt x="5004217" y="1013579"/>
                              <a:pt x="4888930" y="986902"/>
                              <a:pt x="4741867" y="998853"/>
                            </a:cubicBezTo>
                            <a:cubicBezTo>
                              <a:pt x="4594804" y="1010804"/>
                              <a:pt x="4416143" y="971742"/>
                              <a:pt x="4126256" y="998853"/>
                            </a:cubicBezTo>
                            <a:cubicBezTo>
                              <a:pt x="3836369" y="1025964"/>
                              <a:pt x="3808717" y="962513"/>
                              <a:pt x="3693665" y="998853"/>
                            </a:cubicBezTo>
                            <a:cubicBezTo>
                              <a:pt x="3578613" y="1035193"/>
                              <a:pt x="3245715" y="963260"/>
                              <a:pt x="3017048" y="998853"/>
                            </a:cubicBezTo>
                            <a:cubicBezTo>
                              <a:pt x="2788381" y="1034446"/>
                              <a:pt x="2744481" y="980747"/>
                              <a:pt x="2584456" y="998853"/>
                            </a:cubicBezTo>
                            <a:cubicBezTo>
                              <a:pt x="2424431" y="1016959"/>
                              <a:pt x="2245226" y="966124"/>
                              <a:pt x="1907839" y="998853"/>
                            </a:cubicBezTo>
                            <a:cubicBezTo>
                              <a:pt x="1570452" y="1031582"/>
                              <a:pt x="1558888" y="995962"/>
                              <a:pt x="1353235" y="998853"/>
                            </a:cubicBezTo>
                            <a:cubicBezTo>
                              <a:pt x="1147582" y="1001744"/>
                              <a:pt x="991856" y="975006"/>
                              <a:pt x="737624" y="998853"/>
                            </a:cubicBezTo>
                            <a:cubicBezTo>
                              <a:pt x="483392" y="1022700"/>
                              <a:pt x="197867" y="985257"/>
                              <a:pt x="0" y="998853"/>
                            </a:cubicBezTo>
                            <a:cubicBezTo>
                              <a:pt x="-42262" y="765584"/>
                              <a:pt x="43494" y="701669"/>
                              <a:pt x="0" y="499427"/>
                            </a:cubicBezTo>
                            <a:cubicBezTo>
                              <a:pt x="-43494" y="297185"/>
                              <a:pt x="18594" y="224503"/>
                              <a:pt x="0" y="0"/>
                            </a:cubicBezTo>
                            <a:close/>
                          </a:path>
                          <a:path w="6100648" h="998853" stroke="0" extrusionOk="0">
                            <a:moveTo>
                              <a:pt x="0" y="0"/>
                            </a:moveTo>
                            <a:cubicBezTo>
                              <a:pt x="151914" y="-55649"/>
                              <a:pt x="301371" y="30795"/>
                              <a:pt x="493598" y="0"/>
                            </a:cubicBezTo>
                            <a:cubicBezTo>
                              <a:pt x="685825" y="-30795"/>
                              <a:pt x="783681" y="34447"/>
                              <a:pt x="926189" y="0"/>
                            </a:cubicBezTo>
                            <a:cubicBezTo>
                              <a:pt x="1068697" y="-34447"/>
                              <a:pt x="1417304" y="32909"/>
                              <a:pt x="1602807" y="0"/>
                            </a:cubicBezTo>
                            <a:cubicBezTo>
                              <a:pt x="1788310" y="-32909"/>
                              <a:pt x="1913779" y="32500"/>
                              <a:pt x="2035398" y="0"/>
                            </a:cubicBezTo>
                            <a:cubicBezTo>
                              <a:pt x="2157017" y="-32500"/>
                              <a:pt x="2334173" y="7819"/>
                              <a:pt x="2528996" y="0"/>
                            </a:cubicBezTo>
                            <a:cubicBezTo>
                              <a:pt x="2723819" y="-7819"/>
                              <a:pt x="2881266" y="13750"/>
                              <a:pt x="3022594" y="0"/>
                            </a:cubicBezTo>
                            <a:cubicBezTo>
                              <a:pt x="3163922" y="-13750"/>
                              <a:pt x="3428121" y="17098"/>
                              <a:pt x="3577198" y="0"/>
                            </a:cubicBezTo>
                            <a:cubicBezTo>
                              <a:pt x="3726275" y="-17098"/>
                              <a:pt x="3858911" y="13727"/>
                              <a:pt x="3948783" y="0"/>
                            </a:cubicBezTo>
                            <a:cubicBezTo>
                              <a:pt x="4038656" y="-13727"/>
                              <a:pt x="4231321" y="29213"/>
                              <a:pt x="4320368" y="0"/>
                            </a:cubicBezTo>
                            <a:cubicBezTo>
                              <a:pt x="4409415" y="-29213"/>
                              <a:pt x="4636097" y="57608"/>
                              <a:pt x="4813966" y="0"/>
                            </a:cubicBezTo>
                            <a:cubicBezTo>
                              <a:pt x="4991835" y="-57608"/>
                              <a:pt x="5193016" y="53941"/>
                              <a:pt x="5429577" y="0"/>
                            </a:cubicBezTo>
                            <a:cubicBezTo>
                              <a:pt x="5666138" y="-53941"/>
                              <a:pt x="5958106" y="50788"/>
                              <a:pt x="6100648" y="0"/>
                            </a:cubicBezTo>
                            <a:cubicBezTo>
                              <a:pt x="6106827" y="120263"/>
                              <a:pt x="6075949" y="381224"/>
                              <a:pt x="6100648" y="519404"/>
                            </a:cubicBezTo>
                            <a:cubicBezTo>
                              <a:pt x="6125347" y="657584"/>
                              <a:pt x="6046601" y="789320"/>
                              <a:pt x="6100648" y="998853"/>
                            </a:cubicBezTo>
                            <a:cubicBezTo>
                              <a:pt x="5967544" y="1027619"/>
                              <a:pt x="5853760" y="972424"/>
                              <a:pt x="5729063" y="998853"/>
                            </a:cubicBezTo>
                            <a:cubicBezTo>
                              <a:pt x="5604367" y="1025282"/>
                              <a:pt x="5254828" y="974530"/>
                              <a:pt x="5113452" y="998853"/>
                            </a:cubicBezTo>
                            <a:cubicBezTo>
                              <a:pt x="4972076" y="1023176"/>
                              <a:pt x="4652611" y="982774"/>
                              <a:pt x="4436835" y="998853"/>
                            </a:cubicBezTo>
                            <a:cubicBezTo>
                              <a:pt x="4221059" y="1014932"/>
                              <a:pt x="4051667" y="956596"/>
                              <a:pt x="3882231" y="998853"/>
                            </a:cubicBezTo>
                            <a:cubicBezTo>
                              <a:pt x="3712795" y="1041110"/>
                              <a:pt x="3550581" y="990443"/>
                              <a:pt x="3327626" y="998853"/>
                            </a:cubicBezTo>
                            <a:cubicBezTo>
                              <a:pt x="3104671" y="1007263"/>
                              <a:pt x="3043967" y="966509"/>
                              <a:pt x="2956041" y="998853"/>
                            </a:cubicBezTo>
                            <a:cubicBezTo>
                              <a:pt x="2868115" y="1031197"/>
                              <a:pt x="2677360" y="971074"/>
                              <a:pt x="2462443" y="998853"/>
                            </a:cubicBezTo>
                            <a:cubicBezTo>
                              <a:pt x="2247526" y="1026632"/>
                              <a:pt x="2117443" y="956392"/>
                              <a:pt x="2029852" y="998853"/>
                            </a:cubicBezTo>
                            <a:cubicBezTo>
                              <a:pt x="1942261" y="1041314"/>
                              <a:pt x="1828485" y="972339"/>
                              <a:pt x="1658267" y="998853"/>
                            </a:cubicBezTo>
                            <a:cubicBezTo>
                              <a:pt x="1488050" y="1025367"/>
                              <a:pt x="1347136" y="955812"/>
                              <a:pt x="1225676" y="998853"/>
                            </a:cubicBezTo>
                            <a:cubicBezTo>
                              <a:pt x="1104216" y="1041894"/>
                              <a:pt x="865057" y="941893"/>
                              <a:pt x="732078" y="998853"/>
                            </a:cubicBezTo>
                            <a:cubicBezTo>
                              <a:pt x="599099" y="1055813"/>
                              <a:pt x="324428" y="915216"/>
                              <a:pt x="0" y="998853"/>
                            </a:cubicBezTo>
                            <a:cubicBezTo>
                              <a:pt x="-55693" y="776449"/>
                              <a:pt x="29886" y="709578"/>
                              <a:pt x="0" y="529392"/>
                            </a:cubicBezTo>
                            <a:cubicBezTo>
                              <a:pt x="-29886" y="349206"/>
                              <a:pt x="40273" y="200021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667D2024-2AC3-4528-9794-70FAB13A8253}"/>
              </a:ext>
            </a:extLst>
          </p:cNvPr>
          <p:cNvSpPr/>
          <p:nvPr/>
        </p:nvSpPr>
        <p:spPr>
          <a:xfrm>
            <a:off x="7617541" y="2240924"/>
            <a:ext cx="2099187" cy="685004"/>
          </a:xfrm>
          <a:custGeom>
            <a:avLst/>
            <a:gdLst>
              <a:gd name="connsiteX0" fmla="*/ 0 w 2099187"/>
              <a:gd name="connsiteY0" fmla="*/ 0 h 685004"/>
              <a:gd name="connsiteX1" fmla="*/ 524797 w 2099187"/>
              <a:gd name="connsiteY1" fmla="*/ 0 h 685004"/>
              <a:gd name="connsiteX2" fmla="*/ 1091577 w 2099187"/>
              <a:gd name="connsiteY2" fmla="*/ 0 h 685004"/>
              <a:gd name="connsiteX3" fmla="*/ 1616374 w 2099187"/>
              <a:gd name="connsiteY3" fmla="*/ 0 h 685004"/>
              <a:gd name="connsiteX4" fmla="*/ 2099187 w 2099187"/>
              <a:gd name="connsiteY4" fmla="*/ 0 h 685004"/>
              <a:gd name="connsiteX5" fmla="*/ 2099187 w 2099187"/>
              <a:gd name="connsiteY5" fmla="*/ 356202 h 685004"/>
              <a:gd name="connsiteX6" fmla="*/ 2099187 w 2099187"/>
              <a:gd name="connsiteY6" fmla="*/ 685004 h 685004"/>
              <a:gd name="connsiteX7" fmla="*/ 1595382 w 2099187"/>
              <a:gd name="connsiteY7" fmla="*/ 685004 h 685004"/>
              <a:gd name="connsiteX8" fmla="*/ 1070585 w 2099187"/>
              <a:gd name="connsiteY8" fmla="*/ 685004 h 685004"/>
              <a:gd name="connsiteX9" fmla="*/ 608764 w 2099187"/>
              <a:gd name="connsiteY9" fmla="*/ 685004 h 685004"/>
              <a:gd name="connsiteX10" fmla="*/ 0 w 2099187"/>
              <a:gd name="connsiteY10" fmla="*/ 685004 h 685004"/>
              <a:gd name="connsiteX11" fmla="*/ 0 w 2099187"/>
              <a:gd name="connsiteY11" fmla="*/ 349352 h 685004"/>
              <a:gd name="connsiteX12" fmla="*/ 0 w 2099187"/>
              <a:gd name="connsiteY12" fmla="*/ 0 h 685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099187" h="685004" fill="none" extrusionOk="0">
                <a:moveTo>
                  <a:pt x="0" y="0"/>
                </a:moveTo>
                <a:cubicBezTo>
                  <a:pt x="142430" y="-4806"/>
                  <a:pt x="265982" y="2651"/>
                  <a:pt x="524797" y="0"/>
                </a:cubicBezTo>
                <a:cubicBezTo>
                  <a:pt x="783612" y="-2651"/>
                  <a:pt x="879404" y="63981"/>
                  <a:pt x="1091577" y="0"/>
                </a:cubicBezTo>
                <a:cubicBezTo>
                  <a:pt x="1303750" y="-63981"/>
                  <a:pt x="1435469" y="40698"/>
                  <a:pt x="1616374" y="0"/>
                </a:cubicBezTo>
                <a:cubicBezTo>
                  <a:pt x="1797279" y="-40698"/>
                  <a:pt x="1956755" y="47578"/>
                  <a:pt x="2099187" y="0"/>
                </a:cubicBezTo>
                <a:cubicBezTo>
                  <a:pt x="2109665" y="145037"/>
                  <a:pt x="2087434" y="203065"/>
                  <a:pt x="2099187" y="356202"/>
                </a:cubicBezTo>
                <a:cubicBezTo>
                  <a:pt x="2110940" y="509339"/>
                  <a:pt x="2093240" y="523007"/>
                  <a:pt x="2099187" y="685004"/>
                </a:cubicBezTo>
                <a:cubicBezTo>
                  <a:pt x="1888949" y="696398"/>
                  <a:pt x="1712028" y="660931"/>
                  <a:pt x="1595382" y="685004"/>
                </a:cubicBezTo>
                <a:cubicBezTo>
                  <a:pt x="1478736" y="709077"/>
                  <a:pt x="1240523" y="656697"/>
                  <a:pt x="1070585" y="685004"/>
                </a:cubicBezTo>
                <a:cubicBezTo>
                  <a:pt x="900647" y="713311"/>
                  <a:pt x="711055" y="644573"/>
                  <a:pt x="608764" y="685004"/>
                </a:cubicBezTo>
                <a:cubicBezTo>
                  <a:pt x="506473" y="725435"/>
                  <a:pt x="260838" y="676599"/>
                  <a:pt x="0" y="685004"/>
                </a:cubicBezTo>
                <a:cubicBezTo>
                  <a:pt x="-22578" y="530317"/>
                  <a:pt x="37241" y="433782"/>
                  <a:pt x="0" y="349352"/>
                </a:cubicBezTo>
                <a:cubicBezTo>
                  <a:pt x="-37241" y="264922"/>
                  <a:pt x="25820" y="91235"/>
                  <a:pt x="0" y="0"/>
                </a:cubicBezTo>
                <a:close/>
              </a:path>
              <a:path w="2099187" h="685004" stroke="0" extrusionOk="0">
                <a:moveTo>
                  <a:pt x="0" y="0"/>
                </a:moveTo>
                <a:cubicBezTo>
                  <a:pt x="113300" y="-41215"/>
                  <a:pt x="361866" y="11342"/>
                  <a:pt x="503805" y="0"/>
                </a:cubicBezTo>
                <a:cubicBezTo>
                  <a:pt x="645745" y="-11342"/>
                  <a:pt x="847134" y="43628"/>
                  <a:pt x="986618" y="0"/>
                </a:cubicBezTo>
                <a:cubicBezTo>
                  <a:pt x="1126102" y="-43628"/>
                  <a:pt x="1403931" y="51448"/>
                  <a:pt x="1553398" y="0"/>
                </a:cubicBezTo>
                <a:cubicBezTo>
                  <a:pt x="1702865" y="-51448"/>
                  <a:pt x="1950957" y="35609"/>
                  <a:pt x="2099187" y="0"/>
                </a:cubicBezTo>
                <a:cubicBezTo>
                  <a:pt x="2139057" y="133040"/>
                  <a:pt x="2089714" y="182930"/>
                  <a:pt x="2099187" y="335652"/>
                </a:cubicBezTo>
                <a:cubicBezTo>
                  <a:pt x="2108660" y="488374"/>
                  <a:pt x="2066746" y="613904"/>
                  <a:pt x="2099187" y="685004"/>
                </a:cubicBezTo>
                <a:cubicBezTo>
                  <a:pt x="1982862" y="724052"/>
                  <a:pt x="1802029" y="669994"/>
                  <a:pt x="1616374" y="685004"/>
                </a:cubicBezTo>
                <a:cubicBezTo>
                  <a:pt x="1430719" y="700014"/>
                  <a:pt x="1290239" y="666454"/>
                  <a:pt x="1049594" y="685004"/>
                </a:cubicBezTo>
                <a:cubicBezTo>
                  <a:pt x="808949" y="703554"/>
                  <a:pt x="753572" y="634512"/>
                  <a:pt x="545789" y="685004"/>
                </a:cubicBezTo>
                <a:cubicBezTo>
                  <a:pt x="338006" y="735496"/>
                  <a:pt x="155003" y="655427"/>
                  <a:pt x="0" y="685004"/>
                </a:cubicBezTo>
                <a:cubicBezTo>
                  <a:pt x="-19926" y="543429"/>
                  <a:pt x="35552" y="485326"/>
                  <a:pt x="0" y="356202"/>
                </a:cubicBezTo>
                <a:cubicBezTo>
                  <a:pt x="-35552" y="227078"/>
                  <a:pt x="39884" y="156200"/>
                  <a:pt x="0" y="0"/>
                </a:cubicBezTo>
                <a:close/>
              </a:path>
            </a:pathLst>
          </a:custGeom>
          <a:ln>
            <a:prstDash val="dash"/>
            <a:extLst>
              <a:ext uri="{C807C97D-BFC1-408E-A445-0C87EB9F89A2}">
                <ask:lineSketchStyleProps xmlns:ask="http://schemas.microsoft.com/office/drawing/2018/sketchyshapes" sd="92076995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 anchorCtr="0">
            <a:noAutofit/>
          </a:bodyPr>
          <a:lstStyle/>
          <a:p>
            <a:pPr algn="ctr"/>
            <a:r>
              <a:rPr lang="en-US" sz="2000" dirty="0"/>
              <a:t>Taylor Series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0F92DA8-86B6-47CB-B7F7-E691AF4CBE22}"/>
                  </a:ext>
                </a:extLst>
              </p:cNvPr>
              <p:cNvSpPr/>
              <p:nvPr/>
            </p:nvSpPr>
            <p:spPr>
              <a:xfrm>
                <a:off x="5457468" y="3709308"/>
                <a:ext cx="2184790" cy="998853"/>
              </a:xfrm>
              <a:custGeom>
                <a:avLst/>
                <a:gdLst>
                  <a:gd name="connsiteX0" fmla="*/ 0 w 2184790"/>
                  <a:gd name="connsiteY0" fmla="*/ 0 h 998853"/>
                  <a:gd name="connsiteX1" fmla="*/ 546198 w 2184790"/>
                  <a:gd name="connsiteY1" fmla="*/ 0 h 998853"/>
                  <a:gd name="connsiteX2" fmla="*/ 1136091 w 2184790"/>
                  <a:gd name="connsiteY2" fmla="*/ 0 h 998853"/>
                  <a:gd name="connsiteX3" fmla="*/ 1682288 w 2184790"/>
                  <a:gd name="connsiteY3" fmla="*/ 0 h 998853"/>
                  <a:gd name="connsiteX4" fmla="*/ 2184790 w 2184790"/>
                  <a:gd name="connsiteY4" fmla="*/ 0 h 998853"/>
                  <a:gd name="connsiteX5" fmla="*/ 2184790 w 2184790"/>
                  <a:gd name="connsiteY5" fmla="*/ 519404 h 998853"/>
                  <a:gd name="connsiteX6" fmla="*/ 2184790 w 2184790"/>
                  <a:gd name="connsiteY6" fmla="*/ 998853 h 998853"/>
                  <a:gd name="connsiteX7" fmla="*/ 1660440 w 2184790"/>
                  <a:gd name="connsiteY7" fmla="*/ 998853 h 998853"/>
                  <a:gd name="connsiteX8" fmla="*/ 1114243 w 2184790"/>
                  <a:gd name="connsiteY8" fmla="*/ 998853 h 998853"/>
                  <a:gd name="connsiteX9" fmla="*/ 633589 w 2184790"/>
                  <a:gd name="connsiteY9" fmla="*/ 998853 h 998853"/>
                  <a:gd name="connsiteX10" fmla="*/ 0 w 2184790"/>
                  <a:gd name="connsiteY10" fmla="*/ 998853 h 998853"/>
                  <a:gd name="connsiteX11" fmla="*/ 0 w 2184790"/>
                  <a:gd name="connsiteY11" fmla="*/ 509415 h 998853"/>
                  <a:gd name="connsiteX12" fmla="*/ 0 w 2184790"/>
                  <a:gd name="connsiteY12" fmla="*/ 0 h 9988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184790" h="998853" fill="none" extrusionOk="0">
                    <a:moveTo>
                      <a:pt x="0" y="0"/>
                    </a:moveTo>
                    <a:cubicBezTo>
                      <a:pt x="181840" y="-5880"/>
                      <a:pt x="411237" y="33483"/>
                      <a:pt x="546198" y="0"/>
                    </a:cubicBezTo>
                    <a:cubicBezTo>
                      <a:pt x="681159" y="-33483"/>
                      <a:pt x="953563" y="18020"/>
                      <a:pt x="1136091" y="0"/>
                    </a:cubicBezTo>
                    <a:cubicBezTo>
                      <a:pt x="1318619" y="-18020"/>
                      <a:pt x="1439872" y="38899"/>
                      <a:pt x="1682288" y="0"/>
                    </a:cubicBezTo>
                    <a:cubicBezTo>
                      <a:pt x="1924704" y="-38899"/>
                      <a:pt x="2006290" y="1029"/>
                      <a:pt x="2184790" y="0"/>
                    </a:cubicBezTo>
                    <a:cubicBezTo>
                      <a:pt x="2211911" y="244221"/>
                      <a:pt x="2145254" y="266995"/>
                      <a:pt x="2184790" y="519404"/>
                    </a:cubicBezTo>
                    <a:cubicBezTo>
                      <a:pt x="2224326" y="771813"/>
                      <a:pt x="2176635" y="788973"/>
                      <a:pt x="2184790" y="998853"/>
                    </a:cubicBezTo>
                    <a:cubicBezTo>
                      <a:pt x="1966936" y="1042702"/>
                      <a:pt x="1872656" y="936485"/>
                      <a:pt x="1660440" y="998853"/>
                    </a:cubicBezTo>
                    <a:cubicBezTo>
                      <a:pt x="1448224" y="1061221"/>
                      <a:pt x="1255013" y="989763"/>
                      <a:pt x="1114243" y="998853"/>
                    </a:cubicBezTo>
                    <a:cubicBezTo>
                      <a:pt x="973473" y="1007943"/>
                      <a:pt x="819935" y="956180"/>
                      <a:pt x="633589" y="998853"/>
                    </a:cubicBezTo>
                    <a:cubicBezTo>
                      <a:pt x="447243" y="1041526"/>
                      <a:pt x="199498" y="982216"/>
                      <a:pt x="0" y="998853"/>
                    </a:cubicBezTo>
                    <a:cubicBezTo>
                      <a:pt x="-24407" y="775029"/>
                      <a:pt x="35098" y="725817"/>
                      <a:pt x="0" y="509415"/>
                    </a:cubicBezTo>
                    <a:cubicBezTo>
                      <a:pt x="-35098" y="293013"/>
                      <a:pt x="38790" y="215941"/>
                      <a:pt x="0" y="0"/>
                    </a:cubicBezTo>
                    <a:close/>
                  </a:path>
                  <a:path w="2184790" h="998853" stroke="0" extrusionOk="0">
                    <a:moveTo>
                      <a:pt x="0" y="0"/>
                    </a:moveTo>
                    <a:cubicBezTo>
                      <a:pt x="242237" y="-62781"/>
                      <a:pt x="274289" y="32585"/>
                      <a:pt x="524350" y="0"/>
                    </a:cubicBezTo>
                    <a:cubicBezTo>
                      <a:pt x="774411" y="-32585"/>
                      <a:pt x="833937" y="24432"/>
                      <a:pt x="1026851" y="0"/>
                    </a:cubicBezTo>
                    <a:cubicBezTo>
                      <a:pt x="1219765" y="-24432"/>
                      <a:pt x="1423700" y="3942"/>
                      <a:pt x="1616745" y="0"/>
                    </a:cubicBezTo>
                    <a:cubicBezTo>
                      <a:pt x="1809790" y="-3942"/>
                      <a:pt x="1953279" y="23262"/>
                      <a:pt x="2184790" y="0"/>
                    </a:cubicBezTo>
                    <a:cubicBezTo>
                      <a:pt x="2202752" y="230874"/>
                      <a:pt x="2172265" y="262388"/>
                      <a:pt x="2184790" y="489438"/>
                    </a:cubicBezTo>
                    <a:cubicBezTo>
                      <a:pt x="2197315" y="716488"/>
                      <a:pt x="2182917" y="889124"/>
                      <a:pt x="2184790" y="998853"/>
                    </a:cubicBezTo>
                    <a:cubicBezTo>
                      <a:pt x="2020865" y="1026181"/>
                      <a:pt x="1910012" y="977667"/>
                      <a:pt x="1682288" y="998853"/>
                    </a:cubicBezTo>
                    <a:cubicBezTo>
                      <a:pt x="1454564" y="1020039"/>
                      <a:pt x="1246399" y="945383"/>
                      <a:pt x="1092395" y="998853"/>
                    </a:cubicBezTo>
                    <a:cubicBezTo>
                      <a:pt x="938391" y="1052323"/>
                      <a:pt x="775844" y="990407"/>
                      <a:pt x="568045" y="998853"/>
                    </a:cubicBezTo>
                    <a:cubicBezTo>
                      <a:pt x="360246" y="1007299"/>
                      <a:pt x="143386" y="986891"/>
                      <a:pt x="0" y="998853"/>
                    </a:cubicBezTo>
                    <a:cubicBezTo>
                      <a:pt x="-41195" y="812849"/>
                      <a:pt x="9083" y="619544"/>
                      <a:pt x="0" y="519404"/>
                    </a:cubicBezTo>
                    <a:cubicBezTo>
                      <a:pt x="-9083" y="419264"/>
                      <a:pt x="23507" y="118142"/>
                      <a:pt x="0" y="0"/>
                    </a:cubicBezTo>
                    <a:close/>
                  </a:path>
                </a:pathLst>
              </a:custGeom>
              <a:ln>
                <a:prstDash val="dash"/>
                <a:extLst>
                  <a:ext uri="{C807C97D-BFC1-408E-A445-0C87EB9F89A2}">
                    <ask:lineSketchStyleProps xmlns:ask="http://schemas.microsoft.com/office/drawing/2018/sketchyshapes" sd="920769958">
                      <a:prstGeom prst="rect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anchor="ctr" anchorCtr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0F92DA8-86B6-47CB-B7F7-E691AF4CBE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7468" y="3709308"/>
                <a:ext cx="2184790" cy="99885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prstDash val="dash"/>
                <a:extLst>
                  <a:ext uri="{C807C97D-BFC1-408E-A445-0C87EB9F89A2}">
                    <ask:lineSketchStyleProps xmlns:ask="http://schemas.microsoft.com/office/drawing/2018/sketchyshapes" sd="920769958">
                      <a:custGeom>
                        <a:avLst/>
                        <a:gdLst>
                          <a:gd name="connsiteX0" fmla="*/ 0 w 2184790"/>
                          <a:gd name="connsiteY0" fmla="*/ 0 h 998853"/>
                          <a:gd name="connsiteX1" fmla="*/ 546198 w 2184790"/>
                          <a:gd name="connsiteY1" fmla="*/ 0 h 998853"/>
                          <a:gd name="connsiteX2" fmla="*/ 1136091 w 2184790"/>
                          <a:gd name="connsiteY2" fmla="*/ 0 h 998853"/>
                          <a:gd name="connsiteX3" fmla="*/ 1682288 w 2184790"/>
                          <a:gd name="connsiteY3" fmla="*/ 0 h 998853"/>
                          <a:gd name="connsiteX4" fmla="*/ 2184790 w 2184790"/>
                          <a:gd name="connsiteY4" fmla="*/ 0 h 998853"/>
                          <a:gd name="connsiteX5" fmla="*/ 2184790 w 2184790"/>
                          <a:gd name="connsiteY5" fmla="*/ 519404 h 998853"/>
                          <a:gd name="connsiteX6" fmla="*/ 2184790 w 2184790"/>
                          <a:gd name="connsiteY6" fmla="*/ 998853 h 998853"/>
                          <a:gd name="connsiteX7" fmla="*/ 1660440 w 2184790"/>
                          <a:gd name="connsiteY7" fmla="*/ 998853 h 998853"/>
                          <a:gd name="connsiteX8" fmla="*/ 1114243 w 2184790"/>
                          <a:gd name="connsiteY8" fmla="*/ 998853 h 998853"/>
                          <a:gd name="connsiteX9" fmla="*/ 633589 w 2184790"/>
                          <a:gd name="connsiteY9" fmla="*/ 998853 h 998853"/>
                          <a:gd name="connsiteX10" fmla="*/ 0 w 2184790"/>
                          <a:gd name="connsiteY10" fmla="*/ 998853 h 998853"/>
                          <a:gd name="connsiteX11" fmla="*/ 0 w 2184790"/>
                          <a:gd name="connsiteY11" fmla="*/ 509415 h 998853"/>
                          <a:gd name="connsiteX12" fmla="*/ 0 w 2184790"/>
                          <a:gd name="connsiteY12" fmla="*/ 0 h 9988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2184790" h="998853" fill="none" extrusionOk="0">
                            <a:moveTo>
                              <a:pt x="0" y="0"/>
                            </a:moveTo>
                            <a:cubicBezTo>
                              <a:pt x="181840" y="-5880"/>
                              <a:pt x="411237" y="33483"/>
                              <a:pt x="546198" y="0"/>
                            </a:cubicBezTo>
                            <a:cubicBezTo>
                              <a:pt x="681159" y="-33483"/>
                              <a:pt x="953563" y="18020"/>
                              <a:pt x="1136091" y="0"/>
                            </a:cubicBezTo>
                            <a:cubicBezTo>
                              <a:pt x="1318619" y="-18020"/>
                              <a:pt x="1439872" y="38899"/>
                              <a:pt x="1682288" y="0"/>
                            </a:cubicBezTo>
                            <a:cubicBezTo>
                              <a:pt x="1924704" y="-38899"/>
                              <a:pt x="2006290" y="1029"/>
                              <a:pt x="2184790" y="0"/>
                            </a:cubicBezTo>
                            <a:cubicBezTo>
                              <a:pt x="2211911" y="244221"/>
                              <a:pt x="2145254" y="266995"/>
                              <a:pt x="2184790" y="519404"/>
                            </a:cubicBezTo>
                            <a:cubicBezTo>
                              <a:pt x="2224326" y="771813"/>
                              <a:pt x="2176635" y="788973"/>
                              <a:pt x="2184790" y="998853"/>
                            </a:cubicBezTo>
                            <a:cubicBezTo>
                              <a:pt x="1966936" y="1042702"/>
                              <a:pt x="1872656" y="936485"/>
                              <a:pt x="1660440" y="998853"/>
                            </a:cubicBezTo>
                            <a:cubicBezTo>
                              <a:pt x="1448224" y="1061221"/>
                              <a:pt x="1255013" y="989763"/>
                              <a:pt x="1114243" y="998853"/>
                            </a:cubicBezTo>
                            <a:cubicBezTo>
                              <a:pt x="973473" y="1007943"/>
                              <a:pt x="819935" y="956180"/>
                              <a:pt x="633589" y="998853"/>
                            </a:cubicBezTo>
                            <a:cubicBezTo>
                              <a:pt x="447243" y="1041526"/>
                              <a:pt x="199498" y="982216"/>
                              <a:pt x="0" y="998853"/>
                            </a:cubicBezTo>
                            <a:cubicBezTo>
                              <a:pt x="-24407" y="775029"/>
                              <a:pt x="35098" y="725817"/>
                              <a:pt x="0" y="509415"/>
                            </a:cubicBezTo>
                            <a:cubicBezTo>
                              <a:pt x="-35098" y="293013"/>
                              <a:pt x="38790" y="215941"/>
                              <a:pt x="0" y="0"/>
                            </a:cubicBezTo>
                            <a:close/>
                          </a:path>
                          <a:path w="2184790" h="998853" stroke="0" extrusionOk="0">
                            <a:moveTo>
                              <a:pt x="0" y="0"/>
                            </a:moveTo>
                            <a:cubicBezTo>
                              <a:pt x="242237" y="-62781"/>
                              <a:pt x="274289" y="32585"/>
                              <a:pt x="524350" y="0"/>
                            </a:cubicBezTo>
                            <a:cubicBezTo>
                              <a:pt x="774411" y="-32585"/>
                              <a:pt x="833937" y="24432"/>
                              <a:pt x="1026851" y="0"/>
                            </a:cubicBezTo>
                            <a:cubicBezTo>
                              <a:pt x="1219765" y="-24432"/>
                              <a:pt x="1423700" y="3942"/>
                              <a:pt x="1616745" y="0"/>
                            </a:cubicBezTo>
                            <a:cubicBezTo>
                              <a:pt x="1809790" y="-3942"/>
                              <a:pt x="1953279" y="23262"/>
                              <a:pt x="2184790" y="0"/>
                            </a:cubicBezTo>
                            <a:cubicBezTo>
                              <a:pt x="2202752" y="230874"/>
                              <a:pt x="2172265" y="262388"/>
                              <a:pt x="2184790" y="489438"/>
                            </a:cubicBezTo>
                            <a:cubicBezTo>
                              <a:pt x="2197315" y="716488"/>
                              <a:pt x="2182917" y="889124"/>
                              <a:pt x="2184790" y="998853"/>
                            </a:cubicBezTo>
                            <a:cubicBezTo>
                              <a:pt x="2020865" y="1026181"/>
                              <a:pt x="1910012" y="977667"/>
                              <a:pt x="1682288" y="998853"/>
                            </a:cubicBezTo>
                            <a:cubicBezTo>
                              <a:pt x="1454564" y="1020039"/>
                              <a:pt x="1246399" y="945383"/>
                              <a:pt x="1092395" y="998853"/>
                            </a:cubicBezTo>
                            <a:cubicBezTo>
                              <a:pt x="938391" y="1052323"/>
                              <a:pt x="775844" y="990407"/>
                              <a:pt x="568045" y="998853"/>
                            </a:cubicBezTo>
                            <a:cubicBezTo>
                              <a:pt x="360246" y="1007299"/>
                              <a:pt x="143386" y="986891"/>
                              <a:pt x="0" y="998853"/>
                            </a:cubicBezTo>
                            <a:cubicBezTo>
                              <a:pt x="-41195" y="812849"/>
                              <a:pt x="9083" y="619544"/>
                              <a:pt x="0" y="519404"/>
                            </a:cubicBezTo>
                            <a:cubicBezTo>
                              <a:pt x="-9083" y="419264"/>
                              <a:pt x="23507" y="118142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DFA542CB-3FA9-4816-8EA6-9B4A717BF431}"/>
                  </a:ext>
                </a:extLst>
              </p:cNvPr>
              <p:cNvSpPr/>
              <p:nvPr/>
            </p:nvSpPr>
            <p:spPr>
              <a:xfrm>
                <a:off x="7902815" y="3709308"/>
                <a:ext cx="2482642" cy="998853"/>
              </a:xfrm>
              <a:custGeom>
                <a:avLst/>
                <a:gdLst>
                  <a:gd name="connsiteX0" fmla="*/ 0 w 2482642"/>
                  <a:gd name="connsiteY0" fmla="*/ 0 h 998853"/>
                  <a:gd name="connsiteX1" fmla="*/ 521355 w 2482642"/>
                  <a:gd name="connsiteY1" fmla="*/ 0 h 998853"/>
                  <a:gd name="connsiteX2" fmla="*/ 1042710 w 2482642"/>
                  <a:gd name="connsiteY2" fmla="*/ 0 h 998853"/>
                  <a:gd name="connsiteX3" fmla="*/ 1588891 w 2482642"/>
                  <a:gd name="connsiteY3" fmla="*/ 0 h 998853"/>
                  <a:gd name="connsiteX4" fmla="*/ 2035766 w 2482642"/>
                  <a:gd name="connsiteY4" fmla="*/ 0 h 998853"/>
                  <a:gd name="connsiteX5" fmla="*/ 2482642 w 2482642"/>
                  <a:gd name="connsiteY5" fmla="*/ 0 h 998853"/>
                  <a:gd name="connsiteX6" fmla="*/ 2482642 w 2482642"/>
                  <a:gd name="connsiteY6" fmla="*/ 489438 h 998853"/>
                  <a:gd name="connsiteX7" fmla="*/ 2482642 w 2482642"/>
                  <a:gd name="connsiteY7" fmla="*/ 998853 h 998853"/>
                  <a:gd name="connsiteX8" fmla="*/ 2035766 w 2482642"/>
                  <a:gd name="connsiteY8" fmla="*/ 998853 h 998853"/>
                  <a:gd name="connsiteX9" fmla="*/ 1564064 w 2482642"/>
                  <a:gd name="connsiteY9" fmla="*/ 998853 h 998853"/>
                  <a:gd name="connsiteX10" fmla="*/ 1142015 w 2482642"/>
                  <a:gd name="connsiteY10" fmla="*/ 998853 h 998853"/>
                  <a:gd name="connsiteX11" fmla="*/ 620661 w 2482642"/>
                  <a:gd name="connsiteY11" fmla="*/ 998853 h 998853"/>
                  <a:gd name="connsiteX12" fmla="*/ 0 w 2482642"/>
                  <a:gd name="connsiteY12" fmla="*/ 998853 h 998853"/>
                  <a:gd name="connsiteX13" fmla="*/ 0 w 2482642"/>
                  <a:gd name="connsiteY13" fmla="*/ 519404 h 998853"/>
                  <a:gd name="connsiteX14" fmla="*/ 0 w 2482642"/>
                  <a:gd name="connsiteY14" fmla="*/ 0 h 9988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482642" h="998853" fill="none" extrusionOk="0">
                    <a:moveTo>
                      <a:pt x="0" y="0"/>
                    </a:moveTo>
                    <a:cubicBezTo>
                      <a:pt x="211265" y="-46554"/>
                      <a:pt x="339618" y="22251"/>
                      <a:pt x="521355" y="0"/>
                    </a:cubicBezTo>
                    <a:cubicBezTo>
                      <a:pt x="703093" y="-22251"/>
                      <a:pt x="877068" y="31720"/>
                      <a:pt x="1042710" y="0"/>
                    </a:cubicBezTo>
                    <a:cubicBezTo>
                      <a:pt x="1208352" y="-31720"/>
                      <a:pt x="1352369" y="42174"/>
                      <a:pt x="1588891" y="0"/>
                    </a:cubicBezTo>
                    <a:cubicBezTo>
                      <a:pt x="1825413" y="-42174"/>
                      <a:pt x="1941872" y="40224"/>
                      <a:pt x="2035766" y="0"/>
                    </a:cubicBezTo>
                    <a:cubicBezTo>
                      <a:pt x="2129660" y="-40224"/>
                      <a:pt x="2366843" y="8820"/>
                      <a:pt x="2482642" y="0"/>
                    </a:cubicBezTo>
                    <a:cubicBezTo>
                      <a:pt x="2486913" y="210791"/>
                      <a:pt x="2447011" y="261759"/>
                      <a:pt x="2482642" y="489438"/>
                    </a:cubicBezTo>
                    <a:cubicBezTo>
                      <a:pt x="2518273" y="717117"/>
                      <a:pt x="2464382" y="813053"/>
                      <a:pt x="2482642" y="998853"/>
                    </a:cubicBezTo>
                    <a:cubicBezTo>
                      <a:pt x="2360552" y="1015203"/>
                      <a:pt x="2237453" y="961611"/>
                      <a:pt x="2035766" y="998853"/>
                    </a:cubicBezTo>
                    <a:cubicBezTo>
                      <a:pt x="1834079" y="1036095"/>
                      <a:pt x="1727693" y="995859"/>
                      <a:pt x="1564064" y="998853"/>
                    </a:cubicBezTo>
                    <a:cubicBezTo>
                      <a:pt x="1400435" y="1001847"/>
                      <a:pt x="1327955" y="974798"/>
                      <a:pt x="1142015" y="998853"/>
                    </a:cubicBezTo>
                    <a:cubicBezTo>
                      <a:pt x="956075" y="1022908"/>
                      <a:pt x="761495" y="952118"/>
                      <a:pt x="620661" y="998853"/>
                    </a:cubicBezTo>
                    <a:cubicBezTo>
                      <a:pt x="479827" y="1045588"/>
                      <a:pt x="165764" y="940580"/>
                      <a:pt x="0" y="998853"/>
                    </a:cubicBezTo>
                    <a:cubicBezTo>
                      <a:pt x="-40289" y="865203"/>
                      <a:pt x="3821" y="677315"/>
                      <a:pt x="0" y="519404"/>
                    </a:cubicBezTo>
                    <a:cubicBezTo>
                      <a:pt x="-3821" y="361493"/>
                      <a:pt x="27681" y="250261"/>
                      <a:pt x="0" y="0"/>
                    </a:cubicBezTo>
                    <a:close/>
                  </a:path>
                  <a:path w="2482642" h="998853" stroke="0" extrusionOk="0">
                    <a:moveTo>
                      <a:pt x="0" y="0"/>
                    </a:moveTo>
                    <a:cubicBezTo>
                      <a:pt x="226090" y="-24085"/>
                      <a:pt x="263354" y="10465"/>
                      <a:pt x="471702" y="0"/>
                    </a:cubicBezTo>
                    <a:cubicBezTo>
                      <a:pt x="680050" y="-10465"/>
                      <a:pt x="810169" y="19713"/>
                      <a:pt x="918578" y="0"/>
                    </a:cubicBezTo>
                    <a:cubicBezTo>
                      <a:pt x="1026987" y="-19713"/>
                      <a:pt x="1213301" y="57202"/>
                      <a:pt x="1464759" y="0"/>
                    </a:cubicBezTo>
                    <a:cubicBezTo>
                      <a:pt x="1716217" y="-57202"/>
                      <a:pt x="1753184" y="106"/>
                      <a:pt x="1911634" y="0"/>
                    </a:cubicBezTo>
                    <a:cubicBezTo>
                      <a:pt x="2070084" y="-106"/>
                      <a:pt x="2224422" y="3185"/>
                      <a:pt x="2482642" y="0"/>
                    </a:cubicBezTo>
                    <a:cubicBezTo>
                      <a:pt x="2540367" y="212089"/>
                      <a:pt x="2425671" y="262546"/>
                      <a:pt x="2482642" y="489438"/>
                    </a:cubicBezTo>
                    <a:cubicBezTo>
                      <a:pt x="2539613" y="716330"/>
                      <a:pt x="2481523" y="892711"/>
                      <a:pt x="2482642" y="998853"/>
                    </a:cubicBezTo>
                    <a:cubicBezTo>
                      <a:pt x="2348401" y="1000484"/>
                      <a:pt x="2163235" y="984854"/>
                      <a:pt x="1936461" y="998853"/>
                    </a:cubicBezTo>
                    <a:cubicBezTo>
                      <a:pt x="1709687" y="1012852"/>
                      <a:pt x="1629787" y="967341"/>
                      <a:pt x="1464759" y="998853"/>
                    </a:cubicBezTo>
                    <a:cubicBezTo>
                      <a:pt x="1299731" y="1030365"/>
                      <a:pt x="1208435" y="980602"/>
                      <a:pt x="968230" y="998853"/>
                    </a:cubicBezTo>
                    <a:cubicBezTo>
                      <a:pt x="728025" y="1017104"/>
                      <a:pt x="702289" y="981301"/>
                      <a:pt x="521355" y="998853"/>
                    </a:cubicBezTo>
                    <a:cubicBezTo>
                      <a:pt x="340421" y="1016405"/>
                      <a:pt x="131863" y="994764"/>
                      <a:pt x="0" y="998853"/>
                    </a:cubicBezTo>
                    <a:cubicBezTo>
                      <a:pt x="-58448" y="800661"/>
                      <a:pt x="56850" y="727870"/>
                      <a:pt x="0" y="479449"/>
                    </a:cubicBezTo>
                    <a:cubicBezTo>
                      <a:pt x="-56850" y="231028"/>
                      <a:pt x="45402" y="178488"/>
                      <a:pt x="0" y="0"/>
                    </a:cubicBezTo>
                    <a:close/>
                  </a:path>
                </a:pathLst>
              </a:custGeom>
              <a:ln>
                <a:prstDash val="dash"/>
                <a:extLst>
                  <a:ext uri="{C807C97D-BFC1-408E-A445-0C87EB9F89A2}">
                    <ask:lineSketchStyleProps xmlns:ask="http://schemas.microsoft.com/office/drawing/2018/sketchyshapes" sd="920769958">
                      <a:prstGeom prst="rect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anchor="ctr" anchorCtr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000" i="1" smtClean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000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𝑢</m:t>
                                            </m:r>
                                          </m:e>
                                          <m:e>
                                            <m:r>
                                              <a:rPr lang="en-US" sz="2000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𝑣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d>
                                  <m:d>
                                    <m:d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eqArr>
                                        <m:eqArrPr>
                                          <m:ctrlPr>
                                            <a:rPr lang="en-US" sz="2000" i="1" smtClean="0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000" b="0" i="1" smtClean="0">
                                                  <a:solidFill>
                                                    <a:srgbClr val="0000FF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b="0" i="1" smtClean="0">
                                                  <a:solidFill>
                                                    <a:srgbClr val="0000FF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𝐼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000" b="0" i="1" smtClean="0">
                                                  <a:solidFill>
                                                    <a:srgbClr val="0000FF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000" b="0" i="1" smtClean="0">
                                                  <a:solidFill>
                                                    <a:srgbClr val="0000FF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b="0" i="1" smtClean="0">
                                                  <a:solidFill>
                                                    <a:srgbClr val="0000FF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𝐼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000" b="0" i="1" smtClean="0">
                                                  <a:solidFill>
                                                    <a:srgbClr val="0000FF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sub>
                                          </m:sSub>
                                        </m:e>
                                      </m:eqAr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DFA542CB-3FA9-4816-8EA6-9B4A717BF4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2815" y="3709308"/>
                <a:ext cx="2482642" cy="99885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prstDash val="dash"/>
                <a:extLst>
                  <a:ext uri="{C807C97D-BFC1-408E-A445-0C87EB9F89A2}">
                    <ask:lineSketchStyleProps xmlns:ask="http://schemas.microsoft.com/office/drawing/2018/sketchyshapes" sd="920769958">
                      <a:custGeom>
                        <a:avLst/>
                        <a:gdLst>
                          <a:gd name="connsiteX0" fmla="*/ 0 w 2482642"/>
                          <a:gd name="connsiteY0" fmla="*/ 0 h 998853"/>
                          <a:gd name="connsiteX1" fmla="*/ 521355 w 2482642"/>
                          <a:gd name="connsiteY1" fmla="*/ 0 h 998853"/>
                          <a:gd name="connsiteX2" fmla="*/ 1042710 w 2482642"/>
                          <a:gd name="connsiteY2" fmla="*/ 0 h 998853"/>
                          <a:gd name="connsiteX3" fmla="*/ 1588891 w 2482642"/>
                          <a:gd name="connsiteY3" fmla="*/ 0 h 998853"/>
                          <a:gd name="connsiteX4" fmla="*/ 2035766 w 2482642"/>
                          <a:gd name="connsiteY4" fmla="*/ 0 h 998853"/>
                          <a:gd name="connsiteX5" fmla="*/ 2482642 w 2482642"/>
                          <a:gd name="connsiteY5" fmla="*/ 0 h 998853"/>
                          <a:gd name="connsiteX6" fmla="*/ 2482642 w 2482642"/>
                          <a:gd name="connsiteY6" fmla="*/ 489438 h 998853"/>
                          <a:gd name="connsiteX7" fmla="*/ 2482642 w 2482642"/>
                          <a:gd name="connsiteY7" fmla="*/ 998853 h 998853"/>
                          <a:gd name="connsiteX8" fmla="*/ 2035766 w 2482642"/>
                          <a:gd name="connsiteY8" fmla="*/ 998853 h 998853"/>
                          <a:gd name="connsiteX9" fmla="*/ 1564064 w 2482642"/>
                          <a:gd name="connsiteY9" fmla="*/ 998853 h 998853"/>
                          <a:gd name="connsiteX10" fmla="*/ 1142015 w 2482642"/>
                          <a:gd name="connsiteY10" fmla="*/ 998853 h 998853"/>
                          <a:gd name="connsiteX11" fmla="*/ 620661 w 2482642"/>
                          <a:gd name="connsiteY11" fmla="*/ 998853 h 998853"/>
                          <a:gd name="connsiteX12" fmla="*/ 0 w 2482642"/>
                          <a:gd name="connsiteY12" fmla="*/ 998853 h 998853"/>
                          <a:gd name="connsiteX13" fmla="*/ 0 w 2482642"/>
                          <a:gd name="connsiteY13" fmla="*/ 519404 h 998853"/>
                          <a:gd name="connsiteX14" fmla="*/ 0 w 2482642"/>
                          <a:gd name="connsiteY14" fmla="*/ 0 h 9988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</a:cxnLst>
                        <a:rect l="l" t="t" r="r" b="b"/>
                        <a:pathLst>
                          <a:path w="2482642" h="998853" fill="none" extrusionOk="0">
                            <a:moveTo>
                              <a:pt x="0" y="0"/>
                            </a:moveTo>
                            <a:cubicBezTo>
                              <a:pt x="211265" y="-46554"/>
                              <a:pt x="339618" y="22251"/>
                              <a:pt x="521355" y="0"/>
                            </a:cubicBezTo>
                            <a:cubicBezTo>
                              <a:pt x="703093" y="-22251"/>
                              <a:pt x="877068" y="31720"/>
                              <a:pt x="1042710" y="0"/>
                            </a:cubicBezTo>
                            <a:cubicBezTo>
                              <a:pt x="1208352" y="-31720"/>
                              <a:pt x="1352369" y="42174"/>
                              <a:pt x="1588891" y="0"/>
                            </a:cubicBezTo>
                            <a:cubicBezTo>
                              <a:pt x="1825413" y="-42174"/>
                              <a:pt x="1941872" y="40224"/>
                              <a:pt x="2035766" y="0"/>
                            </a:cubicBezTo>
                            <a:cubicBezTo>
                              <a:pt x="2129660" y="-40224"/>
                              <a:pt x="2366843" y="8820"/>
                              <a:pt x="2482642" y="0"/>
                            </a:cubicBezTo>
                            <a:cubicBezTo>
                              <a:pt x="2486913" y="210791"/>
                              <a:pt x="2447011" y="261759"/>
                              <a:pt x="2482642" y="489438"/>
                            </a:cubicBezTo>
                            <a:cubicBezTo>
                              <a:pt x="2518273" y="717117"/>
                              <a:pt x="2464382" y="813053"/>
                              <a:pt x="2482642" y="998853"/>
                            </a:cubicBezTo>
                            <a:cubicBezTo>
                              <a:pt x="2360552" y="1015203"/>
                              <a:pt x="2237453" y="961611"/>
                              <a:pt x="2035766" y="998853"/>
                            </a:cubicBezTo>
                            <a:cubicBezTo>
                              <a:pt x="1834079" y="1036095"/>
                              <a:pt x="1727693" y="995859"/>
                              <a:pt x="1564064" y="998853"/>
                            </a:cubicBezTo>
                            <a:cubicBezTo>
                              <a:pt x="1400435" y="1001847"/>
                              <a:pt x="1327955" y="974798"/>
                              <a:pt x="1142015" y="998853"/>
                            </a:cubicBezTo>
                            <a:cubicBezTo>
                              <a:pt x="956075" y="1022908"/>
                              <a:pt x="761495" y="952118"/>
                              <a:pt x="620661" y="998853"/>
                            </a:cubicBezTo>
                            <a:cubicBezTo>
                              <a:pt x="479827" y="1045588"/>
                              <a:pt x="165764" y="940580"/>
                              <a:pt x="0" y="998853"/>
                            </a:cubicBezTo>
                            <a:cubicBezTo>
                              <a:pt x="-40289" y="865203"/>
                              <a:pt x="3821" y="677315"/>
                              <a:pt x="0" y="519404"/>
                            </a:cubicBezTo>
                            <a:cubicBezTo>
                              <a:pt x="-3821" y="361493"/>
                              <a:pt x="27681" y="250261"/>
                              <a:pt x="0" y="0"/>
                            </a:cubicBezTo>
                            <a:close/>
                          </a:path>
                          <a:path w="2482642" h="998853" stroke="0" extrusionOk="0">
                            <a:moveTo>
                              <a:pt x="0" y="0"/>
                            </a:moveTo>
                            <a:cubicBezTo>
                              <a:pt x="226090" y="-24085"/>
                              <a:pt x="263354" y="10465"/>
                              <a:pt x="471702" y="0"/>
                            </a:cubicBezTo>
                            <a:cubicBezTo>
                              <a:pt x="680050" y="-10465"/>
                              <a:pt x="810169" y="19713"/>
                              <a:pt x="918578" y="0"/>
                            </a:cubicBezTo>
                            <a:cubicBezTo>
                              <a:pt x="1026987" y="-19713"/>
                              <a:pt x="1213301" y="57202"/>
                              <a:pt x="1464759" y="0"/>
                            </a:cubicBezTo>
                            <a:cubicBezTo>
                              <a:pt x="1716217" y="-57202"/>
                              <a:pt x="1753184" y="106"/>
                              <a:pt x="1911634" y="0"/>
                            </a:cubicBezTo>
                            <a:cubicBezTo>
                              <a:pt x="2070084" y="-106"/>
                              <a:pt x="2224422" y="3185"/>
                              <a:pt x="2482642" y="0"/>
                            </a:cubicBezTo>
                            <a:cubicBezTo>
                              <a:pt x="2540367" y="212089"/>
                              <a:pt x="2425671" y="262546"/>
                              <a:pt x="2482642" y="489438"/>
                            </a:cubicBezTo>
                            <a:cubicBezTo>
                              <a:pt x="2539613" y="716330"/>
                              <a:pt x="2481523" y="892711"/>
                              <a:pt x="2482642" y="998853"/>
                            </a:cubicBezTo>
                            <a:cubicBezTo>
                              <a:pt x="2348401" y="1000484"/>
                              <a:pt x="2163235" y="984854"/>
                              <a:pt x="1936461" y="998853"/>
                            </a:cubicBezTo>
                            <a:cubicBezTo>
                              <a:pt x="1709687" y="1012852"/>
                              <a:pt x="1629787" y="967341"/>
                              <a:pt x="1464759" y="998853"/>
                            </a:cubicBezTo>
                            <a:cubicBezTo>
                              <a:pt x="1299731" y="1030365"/>
                              <a:pt x="1208435" y="980602"/>
                              <a:pt x="968230" y="998853"/>
                            </a:cubicBezTo>
                            <a:cubicBezTo>
                              <a:pt x="728025" y="1017104"/>
                              <a:pt x="702289" y="981301"/>
                              <a:pt x="521355" y="998853"/>
                            </a:cubicBezTo>
                            <a:cubicBezTo>
                              <a:pt x="340421" y="1016405"/>
                              <a:pt x="131863" y="994764"/>
                              <a:pt x="0" y="998853"/>
                            </a:cubicBezTo>
                            <a:cubicBezTo>
                              <a:pt x="-58448" y="800661"/>
                              <a:pt x="56850" y="727870"/>
                              <a:pt x="0" y="479449"/>
                            </a:cubicBezTo>
                            <a:cubicBezTo>
                              <a:pt x="-56850" y="231028"/>
                              <a:pt x="45402" y="178488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AC52D092-76BF-4CF5-911E-624092734130}"/>
                  </a:ext>
                </a:extLst>
              </p:cNvPr>
              <p:cNvSpPr/>
              <p:nvPr/>
            </p:nvSpPr>
            <p:spPr>
              <a:xfrm>
                <a:off x="998245" y="4982820"/>
                <a:ext cx="3701574" cy="998853"/>
              </a:xfrm>
              <a:custGeom>
                <a:avLst/>
                <a:gdLst>
                  <a:gd name="connsiteX0" fmla="*/ 0 w 3701574"/>
                  <a:gd name="connsiteY0" fmla="*/ 0 h 998853"/>
                  <a:gd name="connsiteX1" fmla="*/ 528796 w 3701574"/>
                  <a:gd name="connsiteY1" fmla="*/ 0 h 998853"/>
                  <a:gd name="connsiteX2" fmla="*/ 1020577 w 3701574"/>
                  <a:gd name="connsiteY2" fmla="*/ 0 h 998853"/>
                  <a:gd name="connsiteX3" fmla="*/ 1586389 w 3701574"/>
                  <a:gd name="connsiteY3" fmla="*/ 0 h 998853"/>
                  <a:gd name="connsiteX4" fmla="*/ 2041154 w 3701574"/>
                  <a:gd name="connsiteY4" fmla="*/ 0 h 998853"/>
                  <a:gd name="connsiteX5" fmla="*/ 2569950 w 3701574"/>
                  <a:gd name="connsiteY5" fmla="*/ 0 h 998853"/>
                  <a:gd name="connsiteX6" fmla="*/ 3098746 w 3701574"/>
                  <a:gd name="connsiteY6" fmla="*/ 0 h 998853"/>
                  <a:gd name="connsiteX7" fmla="*/ 3701574 w 3701574"/>
                  <a:gd name="connsiteY7" fmla="*/ 0 h 998853"/>
                  <a:gd name="connsiteX8" fmla="*/ 3701574 w 3701574"/>
                  <a:gd name="connsiteY8" fmla="*/ 509415 h 998853"/>
                  <a:gd name="connsiteX9" fmla="*/ 3701574 w 3701574"/>
                  <a:gd name="connsiteY9" fmla="*/ 998853 h 998853"/>
                  <a:gd name="connsiteX10" fmla="*/ 3172778 w 3701574"/>
                  <a:gd name="connsiteY10" fmla="*/ 998853 h 998853"/>
                  <a:gd name="connsiteX11" fmla="*/ 2569950 w 3701574"/>
                  <a:gd name="connsiteY11" fmla="*/ 998853 h 998853"/>
                  <a:gd name="connsiteX12" fmla="*/ 2078169 w 3701574"/>
                  <a:gd name="connsiteY12" fmla="*/ 998853 h 998853"/>
                  <a:gd name="connsiteX13" fmla="*/ 1623405 w 3701574"/>
                  <a:gd name="connsiteY13" fmla="*/ 998853 h 998853"/>
                  <a:gd name="connsiteX14" fmla="*/ 1057593 w 3701574"/>
                  <a:gd name="connsiteY14" fmla="*/ 998853 h 998853"/>
                  <a:gd name="connsiteX15" fmla="*/ 528796 w 3701574"/>
                  <a:gd name="connsiteY15" fmla="*/ 998853 h 998853"/>
                  <a:gd name="connsiteX16" fmla="*/ 0 w 3701574"/>
                  <a:gd name="connsiteY16" fmla="*/ 998853 h 998853"/>
                  <a:gd name="connsiteX17" fmla="*/ 0 w 3701574"/>
                  <a:gd name="connsiteY17" fmla="*/ 509415 h 998853"/>
                  <a:gd name="connsiteX18" fmla="*/ 0 w 3701574"/>
                  <a:gd name="connsiteY18" fmla="*/ 0 h 9988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3701574" h="998853" fill="none" extrusionOk="0">
                    <a:moveTo>
                      <a:pt x="0" y="0"/>
                    </a:moveTo>
                    <a:cubicBezTo>
                      <a:pt x="258344" y="-44076"/>
                      <a:pt x="351725" y="25999"/>
                      <a:pt x="528796" y="0"/>
                    </a:cubicBezTo>
                    <a:cubicBezTo>
                      <a:pt x="705867" y="-25999"/>
                      <a:pt x="916697" y="6827"/>
                      <a:pt x="1020577" y="0"/>
                    </a:cubicBezTo>
                    <a:cubicBezTo>
                      <a:pt x="1124457" y="-6827"/>
                      <a:pt x="1382130" y="41200"/>
                      <a:pt x="1586389" y="0"/>
                    </a:cubicBezTo>
                    <a:cubicBezTo>
                      <a:pt x="1790648" y="-41200"/>
                      <a:pt x="1949724" y="11766"/>
                      <a:pt x="2041154" y="0"/>
                    </a:cubicBezTo>
                    <a:cubicBezTo>
                      <a:pt x="2132584" y="-11766"/>
                      <a:pt x="2418725" y="57268"/>
                      <a:pt x="2569950" y="0"/>
                    </a:cubicBezTo>
                    <a:cubicBezTo>
                      <a:pt x="2721175" y="-57268"/>
                      <a:pt x="2864064" y="12442"/>
                      <a:pt x="3098746" y="0"/>
                    </a:cubicBezTo>
                    <a:cubicBezTo>
                      <a:pt x="3333428" y="-12442"/>
                      <a:pt x="3408142" y="41012"/>
                      <a:pt x="3701574" y="0"/>
                    </a:cubicBezTo>
                    <a:cubicBezTo>
                      <a:pt x="3723914" y="140650"/>
                      <a:pt x="3693142" y="324355"/>
                      <a:pt x="3701574" y="509415"/>
                    </a:cubicBezTo>
                    <a:cubicBezTo>
                      <a:pt x="3710006" y="694476"/>
                      <a:pt x="3661440" y="840641"/>
                      <a:pt x="3701574" y="998853"/>
                    </a:cubicBezTo>
                    <a:cubicBezTo>
                      <a:pt x="3526596" y="1006101"/>
                      <a:pt x="3415731" y="982475"/>
                      <a:pt x="3172778" y="998853"/>
                    </a:cubicBezTo>
                    <a:cubicBezTo>
                      <a:pt x="2929825" y="1015231"/>
                      <a:pt x="2709169" y="932275"/>
                      <a:pt x="2569950" y="998853"/>
                    </a:cubicBezTo>
                    <a:cubicBezTo>
                      <a:pt x="2430731" y="1065431"/>
                      <a:pt x="2294309" y="965281"/>
                      <a:pt x="2078169" y="998853"/>
                    </a:cubicBezTo>
                    <a:cubicBezTo>
                      <a:pt x="1862029" y="1032425"/>
                      <a:pt x="1822750" y="950012"/>
                      <a:pt x="1623405" y="998853"/>
                    </a:cubicBezTo>
                    <a:cubicBezTo>
                      <a:pt x="1424060" y="1047694"/>
                      <a:pt x="1296214" y="944356"/>
                      <a:pt x="1057593" y="998853"/>
                    </a:cubicBezTo>
                    <a:cubicBezTo>
                      <a:pt x="818972" y="1053350"/>
                      <a:pt x="650025" y="992312"/>
                      <a:pt x="528796" y="998853"/>
                    </a:cubicBezTo>
                    <a:cubicBezTo>
                      <a:pt x="407567" y="1005394"/>
                      <a:pt x="153657" y="981757"/>
                      <a:pt x="0" y="998853"/>
                    </a:cubicBezTo>
                    <a:cubicBezTo>
                      <a:pt x="-32793" y="836670"/>
                      <a:pt x="16008" y="717692"/>
                      <a:pt x="0" y="509415"/>
                    </a:cubicBezTo>
                    <a:cubicBezTo>
                      <a:pt x="-16008" y="301138"/>
                      <a:pt x="59827" y="243397"/>
                      <a:pt x="0" y="0"/>
                    </a:cubicBezTo>
                    <a:close/>
                  </a:path>
                  <a:path w="3701574" h="998853" stroke="0" extrusionOk="0">
                    <a:moveTo>
                      <a:pt x="0" y="0"/>
                    </a:moveTo>
                    <a:cubicBezTo>
                      <a:pt x="229172" y="-10744"/>
                      <a:pt x="274760" y="33920"/>
                      <a:pt x="491781" y="0"/>
                    </a:cubicBezTo>
                    <a:cubicBezTo>
                      <a:pt x="708802" y="-33920"/>
                      <a:pt x="849743" y="29719"/>
                      <a:pt x="946545" y="0"/>
                    </a:cubicBezTo>
                    <a:cubicBezTo>
                      <a:pt x="1043347" y="-29719"/>
                      <a:pt x="1281545" y="38214"/>
                      <a:pt x="1549373" y="0"/>
                    </a:cubicBezTo>
                    <a:cubicBezTo>
                      <a:pt x="1817201" y="-38214"/>
                      <a:pt x="1836306" y="3350"/>
                      <a:pt x="2004138" y="0"/>
                    </a:cubicBezTo>
                    <a:cubicBezTo>
                      <a:pt x="2171970" y="-3350"/>
                      <a:pt x="2270355" y="19814"/>
                      <a:pt x="2495918" y="0"/>
                    </a:cubicBezTo>
                    <a:cubicBezTo>
                      <a:pt x="2721481" y="-19814"/>
                      <a:pt x="2823773" y="58571"/>
                      <a:pt x="2987699" y="0"/>
                    </a:cubicBezTo>
                    <a:cubicBezTo>
                      <a:pt x="3151625" y="-58571"/>
                      <a:pt x="3368296" y="17944"/>
                      <a:pt x="3701574" y="0"/>
                    </a:cubicBezTo>
                    <a:cubicBezTo>
                      <a:pt x="3728328" y="140934"/>
                      <a:pt x="3657154" y="259581"/>
                      <a:pt x="3701574" y="469461"/>
                    </a:cubicBezTo>
                    <a:cubicBezTo>
                      <a:pt x="3745994" y="679341"/>
                      <a:pt x="3692453" y="765381"/>
                      <a:pt x="3701574" y="998853"/>
                    </a:cubicBezTo>
                    <a:cubicBezTo>
                      <a:pt x="3557210" y="1018447"/>
                      <a:pt x="3333701" y="997458"/>
                      <a:pt x="3209793" y="998853"/>
                    </a:cubicBezTo>
                    <a:cubicBezTo>
                      <a:pt x="3085885" y="1000248"/>
                      <a:pt x="2928498" y="981170"/>
                      <a:pt x="2755029" y="998853"/>
                    </a:cubicBezTo>
                    <a:cubicBezTo>
                      <a:pt x="2581560" y="1016536"/>
                      <a:pt x="2401455" y="950641"/>
                      <a:pt x="2226232" y="998853"/>
                    </a:cubicBezTo>
                    <a:cubicBezTo>
                      <a:pt x="2051009" y="1047065"/>
                      <a:pt x="1799667" y="953562"/>
                      <a:pt x="1623405" y="998853"/>
                    </a:cubicBezTo>
                    <a:cubicBezTo>
                      <a:pt x="1447143" y="1044144"/>
                      <a:pt x="1338701" y="994840"/>
                      <a:pt x="1168640" y="998853"/>
                    </a:cubicBezTo>
                    <a:cubicBezTo>
                      <a:pt x="998579" y="1002866"/>
                      <a:pt x="721372" y="966568"/>
                      <a:pt x="565812" y="998853"/>
                    </a:cubicBezTo>
                    <a:cubicBezTo>
                      <a:pt x="410252" y="1031138"/>
                      <a:pt x="162882" y="947696"/>
                      <a:pt x="0" y="998853"/>
                    </a:cubicBezTo>
                    <a:cubicBezTo>
                      <a:pt x="-24180" y="812552"/>
                      <a:pt x="17546" y="674275"/>
                      <a:pt x="0" y="479449"/>
                    </a:cubicBezTo>
                    <a:cubicBezTo>
                      <a:pt x="-17546" y="284623"/>
                      <a:pt x="38646" y="185444"/>
                      <a:pt x="0" y="0"/>
                    </a:cubicBezTo>
                    <a:close/>
                  </a:path>
                </a:pathLst>
              </a:custGeom>
              <a:ln>
                <a:prstDash val="dash"/>
                <a:extLst>
                  <a:ext uri="{C807C97D-BFC1-408E-A445-0C87EB9F89A2}">
                    <ask:lineSketchStyleProps xmlns:ask="http://schemas.microsoft.com/office/drawing/2018/sketchyshapes" sd="920769958">
                      <a:prstGeom prst="rect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anchor="ctr" anchorCtr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/>
                        <m:e>
                          <m:d>
                            <m:d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2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e>
                                    <m: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</m:mr>
                              </m:m>
                            </m:e>
                          </m:d>
                          <m:d>
                            <m:dPr>
                              <m:begChr m:val="["/>
                              <m:endChr m:val="]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en-US" sz="20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</m:e>
                              </m:eqArr>
                            </m:e>
                          </m:d>
                          <m:d>
                            <m:dPr>
                              <m:begChr m:val="["/>
                              <m:endChr m:val="]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20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2000" i="1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2000" i="1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2000" i="1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sz="2000" i="1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sz="2000" i="1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d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en-US" sz="200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eqArr>
                            </m:e>
                          </m:d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AC52D092-76BF-4CF5-911E-6240927341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245" y="4982820"/>
                <a:ext cx="3701574" cy="99885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prstDash val="dash"/>
                <a:extLst>
                  <a:ext uri="{C807C97D-BFC1-408E-A445-0C87EB9F89A2}">
                    <ask:lineSketchStyleProps xmlns:ask="http://schemas.microsoft.com/office/drawing/2018/sketchyshapes" sd="920769958">
                      <a:custGeom>
                        <a:avLst/>
                        <a:gdLst>
                          <a:gd name="connsiteX0" fmla="*/ 0 w 3701574"/>
                          <a:gd name="connsiteY0" fmla="*/ 0 h 998853"/>
                          <a:gd name="connsiteX1" fmla="*/ 528796 w 3701574"/>
                          <a:gd name="connsiteY1" fmla="*/ 0 h 998853"/>
                          <a:gd name="connsiteX2" fmla="*/ 1020577 w 3701574"/>
                          <a:gd name="connsiteY2" fmla="*/ 0 h 998853"/>
                          <a:gd name="connsiteX3" fmla="*/ 1586389 w 3701574"/>
                          <a:gd name="connsiteY3" fmla="*/ 0 h 998853"/>
                          <a:gd name="connsiteX4" fmla="*/ 2041154 w 3701574"/>
                          <a:gd name="connsiteY4" fmla="*/ 0 h 998853"/>
                          <a:gd name="connsiteX5" fmla="*/ 2569950 w 3701574"/>
                          <a:gd name="connsiteY5" fmla="*/ 0 h 998853"/>
                          <a:gd name="connsiteX6" fmla="*/ 3098746 w 3701574"/>
                          <a:gd name="connsiteY6" fmla="*/ 0 h 998853"/>
                          <a:gd name="connsiteX7" fmla="*/ 3701574 w 3701574"/>
                          <a:gd name="connsiteY7" fmla="*/ 0 h 998853"/>
                          <a:gd name="connsiteX8" fmla="*/ 3701574 w 3701574"/>
                          <a:gd name="connsiteY8" fmla="*/ 509415 h 998853"/>
                          <a:gd name="connsiteX9" fmla="*/ 3701574 w 3701574"/>
                          <a:gd name="connsiteY9" fmla="*/ 998853 h 998853"/>
                          <a:gd name="connsiteX10" fmla="*/ 3172778 w 3701574"/>
                          <a:gd name="connsiteY10" fmla="*/ 998853 h 998853"/>
                          <a:gd name="connsiteX11" fmla="*/ 2569950 w 3701574"/>
                          <a:gd name="connsiteY11" fmla="*/ 998853 h 998853"/>
                          <a:gd name="connsiteX12" fmla="*/ 2078169 w 3701574"/>
                          <a:gd name="connsiteY12" fmla="*/ 998853 h 998853"/>
                          <a:gd name="connsiteX13" fmla="*/ 1623405 w 3701574"/>
                          <a:gd name="connsiteY13" fmla="*/ 998853 h 998853"/>
                          <a:gd name="connsiteX14" fmla="*/ 1057593 w 3701574"/>
                          <a:gd name="connsiteY14" fmla="*/ 998853 h 998853"/>
                          <a:gd name="connsiteX15" fmla="*/ 528796 w 3701574"/>
                          <a:gd name="connsiteY15" fmla="*/ 998853 h 998853"/>
                          <a:gd name="connsiteX16" fmla="*/ 0 w 3701574"/>
                          <a:gd name="connsiteY16" fmla="*/ 998853 h 998853"/>
                          <a:gd name="connsiteX17" fmla="*/ 0 w 3701574"/>
                          <a:gd name="connsiteY17" fmla="*/ 509415 h 998853"/>
                          <a:gd name="connsiteX18" fmla="*/ 0 w 3701574"/>
                          <a:gd name="connsiteY18" fmla="*/ 0 h 9988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</a:cxnLst>
                        <a:rect l="l" t="t" r="r" b="b"/>
                        <a:pathLst>
                          <a:path w="3701574" h="998853" fill="none" extrusionOk="0">
                            <a:moveTo>
                              <a:pt x="0" y="0"/>
                            </a:moveTo>
                            <a:cubicBezTo>
                              <a:pt x="258344" y="-44076"/>
                              <a:pt x="351725" y="25999"/>
                              <a:pt x="528796" y="0"/>
                            </a:cubicBezTo>
                            <a:cubicBezTo>
                              <a:pt x="705867" y="-25999"/>
                              <a:pt x="916697" y="6827"/>
                              <a:pt x="1020577" y="0"/>
                            </a:cubicBezTo>
                            <a:cubicBezTo>
                              <a:pt x="1124457" y="-6827"/>
                              <a:pt x="1382130" y="41200"/>
                              <a:pt x="1586389" y="0"/>
                            </a:cubicBezTo>
                            <a:cubicBezTo>
                              <a:pt x="1790648" y="-41200"/>
                              <a:pt x="1949724" y="11766"/>
                              <a:pt x="2041154" y="0"/>
                            </a:cubicBezTo>
                            <a:cubicBezTo>
                              <a:pt x="2132584" y="-11766"/>
                              <a:pt x="2418725" y="57268"/>
                              <a:pt x="2569950" y="0"/>
                            </a:cubicBezTo>
                            <a:cubicBezTo>
                              <a:pt x="2721175" y="-57268"/>
                              <a:pt x="2864064" y="12442"/>
                              <a:pt x="3098746" y="0"/>
                            </a:cubicBezTo>
                            <a:cubicBezTo>
                              <a:pt x="3333428" y="-12442"/>
                              <a:pt x="3408142" y="41012"/>
                              <a:pt x="3701574" y="0"/>
                            </a:cubicBezTo>
                            <a:cubicBezTo>
                              <a:pt x="3723914" y="140650"/>
                              <a:pt x="3693142" y="324355"/>
                              <a:pt x="3701574" y="509415"/>
                            </a:cubicBezTo>
                            <a:cubicBezTo>
                              <a:pt x="3710006" y="694476"/>
                              <a:pt x="3661440" y="840641"/>
                              <a:pt x="3701574" y="998853"/>
                            </a:cubicBezTo>
                            <a:cubicBezTo>
                              <a:pt x="3526596" y="1006101"/>
                              <a:pt x="3415731" y="982475"/>
                              <a:pt x="3172778" y="998853"/>
                            </a:cubicBezTo>
                            <a:cubicBezTo>
                              <a:pt x="2929825" y="1015231"/>
                              <a:pt x="2709169" y="932275"/>
                              <a:pt x="2569950" y="998853"/>
                            </a:cubicBezTo>
                            <a:cubicBezTo>
                              <a:pt x="2430731" y="1065431"/>
                              <a:pt x="2294309" y="965281"/>
                              <a:pt x="2078169" y="998853"/>
                            </a:cubicBezTo>
                            <a:cubicBezTo>
                              <a:pt x="1862029" y="1032425"/>
                              <a:pt x="1822750" y="950012"/>
                              <a:pt x="1623405" y="998853"/>
                            </a:cubicBezTo>
                            <a:cubicBezTo>
                              <a:pt x="1424060" y="1047694"/>
                              <a:pt x="1296214" y="944356"/>
                              <a:pt x="1057593" y="998853"/>
                            </a:cubicBezTo>
                            <a:cubicBezTo>
                              <a:pt x="818972" y="1053350"/>
                              <a:pt x="650025" y="992312"/>
                              <a:pt x="528796" y="998853"/>
                            </a:cubicBezTo>
                            <a:cubicBezTo>
                              <a:pt x="407567" y="1005394"/>
                              <a:pt x="153657" y="981757"/>
                              <a:pt x="0" y="998853"/>
                            </a:cubicBezTo>
                            <a:cubicBezTo>
                              <a:pt x="-32793" y="836670"/>
                              <a:pt x="16008" y="717692"/>
                              <a:pt x="0" y="509415"/>
                            </a:cubicBezTo>
                            <a:cubicBezTo>
                              <a:pt x="-16008" y="301138"/>
                              <a:pt x="59827" y="243397"/>
                              <a:pt x="0" y="0"/>
                            </a:cubicBezTo>
                            <a:close/>
                          </a:path>
                          <a:path w="3701574" h="998853" stroke="0" extrusionOk="0">
                            <a:moveTo>
                              <a:pt x="0" y="0"/>
                            </a:moveTo>
                            <a:cubicBezTo>
                              <a:pt x="229172" y="-10744"/>
                              <a:pt x="274760" y="33920"/>
                              <a:pt x="491781" y="0"/>
                            </a:cubicBezTo>
                            <a:cubicBezTo>
                              <a:pt x="708802" y="-33920"/>
                              <a:pt x="849743" y="29719"/>
                              <a:pt x="946545" y="0"/>
                            </a:cubicBezTo>
                            <a:cubicBezTo>
                              <a:pt x="1043347" y="-29719"/>
                              <a:pt x="1281545" y="38214"/>
                              <a:pt x="1549373" y="0"/>
                            </a:cubicBezTo>
                            <a:cubicBezTo>
                              <a:pt x="1817201" y="-38214"/>
                              <a:pt x="1836306" y="3350"/>
                              <a:pt x="2004138" y="0"/>
                            </a:cubicBezTo>
                            <a:cubicBezTo>
                              <a:pt x="2171970" y="-3350"/>
                              <a:pt x="2270355" y="19814"/>
                              <a:pt x="2495918" y="0"/>
                            </a:cubicBezTo>
                            <a:cubicBezTo>
                              <a:pt x="2721481" y="-19814"/>
                              <a:pt x="2823773" y="58571"/>
                              <a:pt x="2987699" y="0"/>
                            </a:cubicBezTo>
                            <a:cubicBezTo>
                              <a:pt x="3151625" y="-58571"/>
                              <a:pt x="3368296" y="17944"/>
                              <a:pt x="3701574" y="0"/>
                            </a:cubicBezTo>
                            <a:cubicBezTo>
                              <a:pt x="3728328" y="140934"/>
                              <a:pt x="3657154" y="259581"/>
                              <a:pt x="3701574" y="469461"/>
                            </a:cubicBezTo>
                            <a:cubicBezTo>
                              <a:pt x="3745994" y="679341"/>
                              <a:pt x="3692453" y="765381"/>
                              <a:pt x="3701574" y="998853"/>
                            </a:cubicBezTo>
                            <a:cubicBezTo>
                              <a:pt x="3557210" y="1018447"/>
                              <a:pt x="3333701" y="997458"/>
                              <a:pt x="3209793" y="998853"/>
                            </a:cubicBezTo>
                            <a:cubicBezTo>
                              <a:pt x="3085885" y="1000248"/>
                              <a:pt x="2928498" y="981170"/>
                              <a:pt x="2755029" y="998853"/>
                            </a:cubicBezTo>
                            <a:cubicBezTo>
                              <a:pt x="2581560" y="1016536"/>
                              <a:pt x="2401455" y="950641"/>
                              <a:pt x="2226232" y="998853"/>
                            </a:cubicBezTo>
                            <a:cubicBezTo>
                              <a:pt x="2051009" y="1047065"/>
                              <a:pt x="1799667" y="953562"/>
                              <a:pt x="1623405" y="998853"/>
                            </a:cubicBezTo>
                            <a:cubicBezTo>
                              <a:pt x="1447143" y="1044144"/>
                              <a:pt x="1338701" y="994840"/>
                              <a:pt x="1168640" y="998853"/>
                            </a:cubicBezTo>
                            <a:cubicBezTo>
                              <a:pt x="998579" y="1002866"/>
                              <a:pt x="721372" y="966568"/>
                              <a:pt x="565812" y="998853"/>
                            </a:cubicBezTo>
                            <a:cubicBezTo>
                              <a:pt x="410252" y="1031138"/>
                              <a:pt x="162882" y="947696"/>
                              <a:pt x="0" y="998853"/>
                            </a:cubicBezTo>
                            <a:cubicBezTo>
                              <a:pt x="-24180" y="812552"/>
                              <a:pt x="17546" y="674275"/>
                              <a:pt x="0" y="479449"/>
                            </a:cubicBezTo>
                            <a:cubicBezTo>
                              <a:pt x="-17546" y="284623"/>
                              <a:pt x="38646" y="18544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4164B2F6-3876-4891-8ACB-E4A60421C517}"/>
                  </a:ext>
                </a:extLst>
              </p:cNvPr>
              <p:cNvSpPr/>
              <p:nvPr/>
            </p:nvSpPr>
            <p:spPr>
              <a:xfrm>
                <a:off x="4965561" y="4971733"/>
                <a:ext cx="3701574" cy="1202924"/>
              </a:xfrm>
              <a:custGeom>
                <a:avLst/>
                <a:gdLst>
                  <a:gd name="connsiteX0" fmla="*/ 0 w 3701574"/>
                  <a:gd name="connsiteY0" fmla="*/ 0 h 1202924"/>
                  <a:gd name="connsiteX1" fmla="*/ 602828 w 3701574"/>
                  <a:gd name="connsiteY1" fmla="*/ 0 h 1202924"/>
                  <a:gd name="connsiteX2" fmla="*/ 1057593 w 3701574"/>
                  <a:gd name="connsiteY2" fmla="*/ 0 h 1202924"/>
                  <a:gd name="connsiteX3" fmla="*/ 1586389 w 3701574"/>
                  <a:gd name="connsiteY3" fmla="*/ 0 h 1202924"/>
                  <a:gd name="connsiteX4" fmla="*/ 2115185 w 3701574"/>
                  <a:gd name="connsiteY4" fmla="*/ 0 h 1202924"/>
                  <a:gd name="connsiteX5" fmla="*/ 2643981 w 3701574"/>
                  <a:gd name="connsiteY5" fmla="*/ 0 h 1202924"/>
                  <a:gd name="connsiteX6" fmla="*/ 3209793 w 3701574"/>
                  <a:gd name="connsiteY6" fmla="*/ 0 h 1202924"/>
                  <a:gd name="connsiteX7" fmla="*/ 3701574 w 3701574"/>
                  <a:gd name="connsiteY7" fmla="*/ 0 h 1202924"/>
                  <a:gd name="connsiteX8" fmla="*/ 3701574 w 3701574"/>
                  <a:gd name="connsiteY8" fmla="*/ 400975 h 1202924"/>
                  <a:gd name="connsiteX9" fmla="*/ 3701574 w 3701574"/>
                  <a:gd name="connsiteY9" fmla="*/ 789920 h 1202924"/>
                  <a:gd name="connsiteX10" fmla="*/ 3701574 w 3701574"/>
                  <a:gd name="connsiteY10" fmla="*/ 1202924 h 1202924"/>
                  <a:gd name="connsiteX11" fmla="*/ 3172778 w 3701574"/>
                  <a:gd name="connsiteY11" fmla="*/ 1202924 h 1202924"/>
                  <a:gd name="connsiteX12" fmla="*/ 2606966 w 3701574"/>
                  <a:gd name="connsiteY12" fmla="*/ 1202924 h 1202924"/>
                  <a:gd name="connsiteX13" fmla="*/ 2078169 w 3701574"/>
                  <a:gd name="connsiteY13" fmla="*/ 1202924 h 1202924"/>
                  <a:gd name="connsiteX14" fmla="*/ 1586389 w 3701574"/>
                  <a:gd name="connsiteY14" fmla="*/ 1202924 h 1202924"/>
                  <a:gd name="connsiteX15" fmla="*/ 1094608 w 3701574"/>
                  <a:gd name="connsiteY15" fmla="*/ 1202924 h 1202924"/>
                  <a:gd name="connsiteX16" fmla="*/ 639844 w 3701574"/>
                  <a:gd name="connsiteY16" fmla="*/ 1202924 h 1202924"/>
                  <a:gd name="connsiteX17" fmla="*/ 0 w 3701574"/>
                  <a:gd name="connsiteY17" fmla="*/ 1202924 h 1202924"/>
                  <a:gd name="connsiteX18" fmla="*/ 0 w 3701574"/>
                  <a:gd name="connsiteY18" fmla="*/ 789920 h 1202924"/>
                  <a:gd name="connsiteX19" fmla="*/ 0 w 3701574"/>
                  <a:gd name="connsiteY19" fmla="*/ 376916 h 1202924"/>
                  <a:gd name="connsiteX20" fmla="*/ 0 w 3701574"/>
                  <a:gd name="connsiteY20" fmla="*/ 0 h 12029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3701574" h="1202924" fill="none" extrusionOk="0">
                    <a:moveTo>
                      <a:pt x="0" y="0"/>
                    </a:moveTo>
                    <a:cubicBezTo>
                      <a:pt x="253653" y="-10154"/>
                      <a:pt x="332467" y="30547"/>
                      <a:pt x="602828" y="0"/>
                    </a:cubicBezTo>
                    <a:cubicBezTo>
                      <a:pt x="873189" y="-30547"/>
                      <a:pt x="966163" y="11766"/>
                      <a:pt x="1057593" y="0"/>
                    </a:cubicBezTo>
                    <a:cubicBezTo>
                      <a:pt x="1149023" y="-11766"/>
                      <a:pt x="1435164" y="57268"/>
                      <a:pt x="1586389" y="0"/>
                    </a:cubicBezTo>
                    <a:cubicBezTo>
                      <a:pt x="1737614" y="-57268"/>
                      <a:pt x="1880503" y="12442"/>
                      <a:pt x="2115185" y="0"/>
                    </a:cubicBezTo>
                    <a:cubicBezTo>
                      <a:pt x="2349867" y="-12442"/>
                      <a:pt x="2391202" y="35825"/>
                      <a:pt x="2643981" y="0"/>
                    </a:cubicBezTo>
                    <a:cubicBezTo>
                      <a:pt x="2896760" y="-35825"/>
                      <a:pt x="3058948" y="33144"/>
                      <a:pt x="3209793" y="0"/>
                    </a:cubicBezTo>
                    <a:cubicBezTo>
                      <a:pt x="3360638" y="-33144"/>
                      <a:pt x="3509151" y="25990"/>
                      <a:pt x="3701574" y="0"/>
                    </a:cubicBezTo>
                    <a:cubicBezTo>
                      <a:pt x="3721791" y="189825"/>
                      <a:pt x="3662455" y="243318"/>
                      <a:pt x="3701574" y="400975"/>
                    </a:cubicBezTo>
                    <a:cubicBezTo>
                      <a:pt x="3740693" y="558633"/>
                      <a:pt x="3693350" y="684470"/>
                      <a:pt x="3701574" y="789920"/>
                    </a:cubicBezTo>
                    <a:cubicBezTo>
                      <a:pt x="3709798" y="895371"/>
                      <a:pt x="3682983" y="1035829"/>
                      <a:pt x="3701574" y="1202924"/>
                    </a:cubicBezTo>
                    <a:cubicBezTo>
                      <a:pt x="3586822" y="1220976"/>
                      <a:pt x="3399698" y="1155799"/>
                      <a:pt x="3172778" y="1202924"/>
                    </a:cubicBezTo>
                    <a:cubicBezTo>
                      <a:pt x="2945858" y="1250049"/>
                      <a:pt x="2845587" y="1148427"/>
                      <a:pt x="2606966" y="1202924"/>
                    </a:cubicBezTo>
                    <a:cubicBezTo>
                      <a:pt x="2368345" y="1257421"/>
                      <a:pt x="2199398" y="1196383"/>
                      <a:pt x="2078169" y="1202924"/>
                    </a:cubicBezTo>
                    <a:cubicBezTo>
                      <a:pt x="1956940" y="1209465"/>
                      <a:pt x="1819707" y="1175582"/>
                      <a:pt x="1586389" y="1202924"/>
                    </a:cubicBezTo>
                    <a:cubicBezTo>
                      <a:pt x="1353071" y="1230266"/>
                      <a:pt x="1214626" y="1199693"/>
                      <a:pt x="1094608" y="1202924"/>
                    </a:cubicBezTo>
                    <a:cubicBezTo>
                      <a:pt x="974590" y="1206155"/>
                      <a:pt x="774946" y="1181813"/>
                      <a:pt x="639844" y="1202924"/>
                    </a:cubicBezTo>
                    <a:cubicBezTo>
                      <a:pt x="504742" y="1224035"/>
                      <a:pt x="167045" y="1191330"/>
                      <a:pt x="0" y="1202924"/>
                    </a:cubicBezTo>
                    <a:cubicBezTo>
                      <a:pt x="-10458" y="1100971"/>
                      <a:pt x="35294" y="934458"/>
                      <a:pt x="0" y="789920"/>
                    </a:cubicBezTo>
                    <a:cubicBezTo>
                      <a:pt x="-35294" y="645382"/>
                      <a:pt x="25969" y="554668"/>
                      <a:pt x="0" y="376916"/>
                    </a:cubicBezTo>
                    <a:cubicBezTo>
                      <a:pt x="-25969" y="199164"/>
                      <a:pt x="38035" y="132348"/>
                      <a:pt x="0" y="0"/>
                    </a:cubicBezTo>
                    <a:close/>
                  </a:path>
                  <a:path w="3701574" h="1202924" stroke="0" extrusionOk="0">
                    <a:moveTo>
                      <a:pt x="0" y="0"/>
                    </a:moveTo>
                    <a:cubicBezTo>
                      <a:pt x="229172" y="-10744"/>
                      <a:pt x="274760" y="33920"/>
                      <a:pt x="491781" y="0"/>
                    </a:cubicBezTo>
                    <a:cubicBezTo>
                      <a:pt x="708802" y="-33920"/>
                      <a:pt x="849743" y="29719"/>
                      <a:pt x="946545" y="0"/>
                    </a:cubicBezTo>
                    <a:cubicBezTo>
                      <a:pt x="1043347" y="-29719"/>
                      <a:pt x="1281545" y="38214"/>
                      <a:pt x="1549373" y="0"/>
                    </a:cubicBezTo>
                    <a:cubicBezTo>
                      <a:pt x="1817201" y="-38214"/>
                      <a:pt x="1836306" y="3350"/>
                      <a:pt x="2004138" y="0"/>
                    </a:cubicBezTo>
                    <a:cubicBezTo>
                      <a:pt x="2171970" y="-3350"/>
                      <a:pt x="2270355" y="19814"/>
                      <a:pt x="2495918" y="0"/>
                    </a:cubicBezTo>
                    <a:cubicBezTo>
                      <a:pt x="2721481" y="-19814"/>
                      <a:pt x="2823773" y="58571"/>
                      <a:pt x="2987699" y="0"/>
                    </a:cubicBezTo>
                    <a:cubicBezTo>
                      <a:pt x="3151625" y="-58571"/>
                      <a:pt x="3368296" y="17944"/>
                      <a:pt x="3701574" y="0"/>
                    </a:cubicBezTo>
                    <a:cubicBezTo>
                      <a:pt x="3741665" y="73896"/>
                      <a:pt x="3663743" y="215277"/>
                      <a:pt x="3701574" y="364887"/>
                    </a:cubicBezTo>
                    <a:cubicBezTo>
                      <a:pt x="3739405" y="514497"/>
                      <a:pt x="3698015" y="606212"/>
                      <a:pt x="3701574" y="753832"/>
                    </a:cubicBezTo>
                    <a:cubicBezTo>
                      <a:pt x="3705133" y="901453"/>
                      <a:pt x="3679583" y="1088307"/>
                      <a:pt x="3701574" y="1202924"/>
                    </a:cubicBezTo>
                    <a:cubicBezTo>
                      <a:pt x="3519356" y="1217776"/>
                      <a:pt x="3400580" y="1198138"/>
                      <a:pt x="3209793" y="1202924"/>
                    </a:cubicBezTo>
                    <a:cubicBezTo>
                      <a:pt x="3019006" y="1207710"/>
                      <a:pt x="2850140" y="1147269"/>
                      <a:pt x="2680997" y="1202924"/>
                    </a:cubicBezTo>
                    <a:cubicBezTo>
                      <a:pt x="2511854" y="1258579"/>
                      <a:pt x="2260297" y="1164551"/>
                      <a:pt x="2078169" y="1202924"/>
                    </a:cubicBezTo>
                    <a:cubicBezTo>
                      <a:pt x="1896041" y="1241297"/>
                      <a:pt x="1793292" y="1197345"/>
                      <a:pt x="1623405" y="1202924"/>
                    </a:cubicBezTo>
                    <a:cubicBezTo>
                      <a:pt x="1453518" y="1208503"/>
                      <a:pt x="1176137" y="1170639"/>
                      <a:pt x="1020577" y="1202924"/>
                    </a:cubicBezTo>
                    <a:cubicBezTo>
                      <a:pt x="865017" y="1235209"/>
                      <a:pt x="617647" y="1151767"/>
                      <a:pt x="454765" y="1202924"/>
                    </a:cubicBezTo>
                    <a:cubicBezTo>
                      <a:pt x="291883" y="1254081"/>
                      <a:pt x="104753" y="1181998"/>
                      <a:pt x="0" y="1202924"/>
                    </a:cubicBezTo>
                    <a:cubicBezTo>
                      <a:pt x="-40880" y="1017453"/>
                      <a:pt x="30376" y="994264"/>
                      <a:pt x="0" y="801949"/>
                    </a:cubicBezTo>
                    <a:cubicBezTo>
                      <a:pt x="-30376" y="609634"/>
                      <a:pt x="6907" y="561492"/>
                      <a:pt x="0" y="400975"/>
                    </a:cubicBezTo>
                    <a:cubicBezTo>
                      <a:pt x="-6907" y="240458"/>
                      <a:pt x="22199" y="98952"/>
                      <a:pt x="0" y="0"/>
                    </a:cubicBezTo>
                    <a:close/>
                  </a:path>
                </a:pathLst>
              </a:custGeom>
              <a:ln>
                <a:prstDash val="dash"/>
                <a:extLst>
                  <a:ext uri="{C807C97D-BFC1-408E-A445-0C87EB9F89A2}">
                    <ask:lineSketchStyleProps xmlns:ask="http://schemas.microsoft.com/office/drawing/2018/sketchyshapes" sd="920769958">
                      <a:prstGeom prst="rect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anchor="ctr" anchorCtr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e>
                                <m:r>
                                  <a:rPr lang="en-US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  <m:sup/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en-US" sz="20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𝐼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𝐼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</m:e>
                                  </m:eqArr>
                                </m:e>
                              </m:d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sz="2000" i="1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sz="2000" i="1">
                                                <a:solidFill>
                                                  <a:srgbClr val="0000FF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000" i="1">
                                                <a:solidFill>
                                                  <a:srgbClr val="0000FF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𝐼</m:t>
                                            </m:r>
                                          </m:e>
                                          <m:sub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000" i="1">
                                                <a:solidFill>
                                                  <a:srgbClr val="0000FF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en-US" sz="2000" i="1">
                                                <a:solidFill>
                                                  <a:srgbClr val="0000FF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000" i="1">
                                                <a:solidFill>
                                                  <a:srgbClr val="0000FF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𝐼</m:t>
                                            </m:r>
                                          </m:e>
                                          <m:sub>
                                            <m:r>
                                              <a:rPr lang="en-US" sz="2000" i="1">
                                                <a:solidFill>
                                                  <a:srgbClr val="0000FF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</m:m>
                                </m:e>
                              </m:d>
                            </m:e>
                          </m:nary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e>
                              <m:r>
                                <a:rPr lang="en-US" sz="2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4164B2F6-3876-4891-8ACB-E4A60421C5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5561" y="4971733"/>
                <a:ext cx="3701574" cy="120292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prstDash val="dash"/>
                <a:extLst>
                  <a:ext uri="{C807C97D-BFC1-408E-A445-0C87EB9F89A2}">
                    <ask:lineSketchStyleProps xmlns:ask="http://schemas.microsoft.com/office/drawing/2018/sketchyshapes" sd="920769958">
                      <a:custGeom>
                        <a:avLst/>
                        <a:gdLst>
                          <a:gd name="connsiteX0" fmla="*/ 0 w 3701574"/>
                          <a:gd name="connsiteY0" fmla="*/ 0 h 1202924"/>
                          <a:gd name="connsiteX1" fmla="*/ 602828 w 3701574"/>
                          <a:gd name="connsiteY1" fmla="*/ 0 h 1202924"/>
                          <a:gd name="connsiteX2" fmla="*/ 1057593 w 3701574"/>
                          <a:gd name="connsiteY2" fmla="*/ 0 h 1202924"/>
                          <a:gd name="connsiteX3" fmla="*/ 1586389 w 3701574"/>
                          <a:gd name="connsiteY3" fmla="*/ 0 h 1202924"/>
                          <a:gd name="connsiteX4" fmla="*/ 2115185 w 3701574"/>
                          <a:gd name="connsiteY4" fmla="*/ 0 h 1202924"/>
                          <a:gd name="connsiteX5" fmla="*/ 2643981 w 3701574"/>
                          <a:gd name="connsiteY5" fmla="*/ 0 h 1202924"/>
                          <a:gd name="connsiteX6" fmla="*/ 3209793 w 3701574"/>
                          <a:gd name="connsiteY6" fmla="*/ 0 h 1202924"/>
                          <a:gd name="connsiteX7" fmla="*/ 3701574 w 3701574"/>
                          <a:gd name="connsiteY7" fmla="*/ 0 h 1202924"/>
                          <a:gd name="connsiteX8" fmla="*/ 3701574 w 3701574"/>
                          <a:gd name="connsiteY8" fmla="*/ 400975 h 1202924"/>
                          <a:gd name="connsiteX9" fmla="*/ 3701574 w 3701574"/>
                          <a:gd name="connsiteY9" fmla="*/ 789920 h 1202924"/>
                          <a:gd name="connsiteX10" fmla="*/ 3701574 w 3701574"/>
                          <a:gd name="connsiteY10" fmla="*/ 1202924 h 1202924"/>
                          <a:gd name="connsiteX11" fmla="*/ 3172778 w 3701574"/>
                          <a:gd name="connsiteY11" fmla="*/ 1202924 h 1202924"/>
                          <a:gd name="connsiteX12" fmla="*/ 2606966 w 3701574"/>
                          <a:gd name="connsiteY12" fmla="*/ 1202924 h 1202924"/>
                          <a:gd name="connsiteX13" fmla="*/ 2078169 w 3701574"/>
                          <a:gd name="connsiteY13" fmla="*/ 1202924 h 1202924"/>
                          <a:gd name="connsiteX14" fmla="*/ 1586389 w 3701574"/>
                          <a:gd name="connsiteY14" fmla="*/ 1202924 h 1202924"/>
                          <a:gd name="connsiteX15" fmla="*/ 1094608 w 3701574"/>
                          <a:gd name="connsiteY15" fmla="*/ 1202924 h 1202924"/>
                          <a:gd name="connsiteX16" fmla="*/ 639844 w 3701574"/>
                          <a:gd name="connsiteY16" fmla="*/ 1202924 h 1202924"/>
                          <a:gd name="connsiteX17" fmla="*/ 0 w 3701574"/>
                          <a:gd name="connsiteY17" fmla="*/ 1202924 h 1202924"/>
                          <a:gd name="connsiteX18" fmla="*/ 0 w 3701574"/>
                          <a:gd name="connsiteY18" fmla="*/ 789920 h 1202924"/>
                          <a:gd name="connsiteX19" fmla="*/ 0 w 3701574"/>
                          <a:gd name="connsiteY19" fmla="*/ 376916 h 1202924"/>
                          <a:gd name="connsiteX20" fmla="*/ 0 w 3701574"/>
                          <a:gd name="connsiteY20" fmla="*/ 0 h 120292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</a:cxnLst>
                        <a:rect l="l" t="t" r="r" b="b"/>
                        <a:pathLst>
                          <a:path w="3701574" h="1202924" fill="none" extrusionOk="0">
                            <a:moveTo>
                              <a:pt x="0" y="0"/>
                            </a:moveTo>
                            <a:cubicBezTo>
                              <a:pt x="253653" y="-10154"/>
                              <a:pt x="332467" y="30547"/>
                              <a:pt x="602828" y="0"/>
                            </a:cubicBezTo>
                            <a:cubicBezTo>
                              <a:pt x="873189" y="-30547"/>
                              <a:pt x="966163" y="11766"/>
                              <a:pt x="1057593" y="0"/>
                            </a:cubicBezTo>
                            <a:cubicBezTo>
                              <a:pt x="1149023" y="-11766"/>
                              <a:pt x="1435164" y="57268"/>
                              <a:pt x="1586389" y="0"/>
                            </a:cubicBezTo>
                            <a:cubicBezTo>
                              <a:pt x="1737614" y="-57268"/>
                              <a:pt x="1880503" y="12442"/>
                              <a:pt x="2115185" y="0"/>
                            </a:cubicBezTo>
                            <a:cubicBezTo>
                              <a:pt x="2349867" y="-12442"/>
                              <a:pt x="2391202" y="35825"/>
                              <a:pt x="2643981" y="0"/>
                            </a:cubicBezTo>
                            <a:cubicBezTo>
                              <a:pt x="2896760" y="-35825"/>
                              <a:pt x="3058948" y="33144"/>
                              <a:pt x="3209793" y="0"/>
                            </a:cubicBezTo>
                            <a:cubicBezTo>
                              <a:pt x="3360638" y="-33144"/>
                              <a:pt x="3509151" y="25990"/>
                              <a:pt x="3701574" y="0"/>
                            </a:cubicBezTo>
                            <a:cubicBezTo>
                              <a:pt x="3721791" y="189825"/>
                              <a:pt x="3662455" y="243318"/>
                              <a:pt x="3701574" y="400975"/>
                            </a:cubicBezTo>
                            <a:cubicBezTo>
                              <a:pt x="3740693" y="558633"/>
                              <a:pt x="3693350" y="684470"/>
                              <a:pt x="3701574" y="789920"/>
                            </a:cubicBezTo>
                            <a:cubicBezTo>
                              <a:pt x="3709798" y="895371"/>
                              <a:pt x="3682983" y="1035829"/>
                              <a:pt x="3701574" y="1202924"/>
                            </a:cubicBezTo>
                            <a:cubicBezTo>
                              <a:pt x="3586822" y="1220976"/>
                              <a:pt x="3399698" y="1155799"/>
                              <a:pt x="3172778" y="1202924"/>
                            </a:cubicBezTo>
                            <a:cubicBezTo>
                              <a:pt x="2945858" y="1250049"/>
                              <a:pt x="2845587" y="1148427"/>
                              <a:pt x="2606966" y="1202924"/>
                            </a:cubicBezTo>
                            <a:cubicBezTo>
                              <a:pt x="2368345" y="1257421"/>
                              <a:pt x="2199398" y="1196383"/>
                              <a:pt x="2078169" y="1202924"/>
                            </a:cubicBezTo>
                            <a:cubicBezTo>
                              <a:pt x="1956940" y="1209465"/>
                              <a:pt x="1819707" y="1175582"/>
                              <a:pt x="1586389" y="1202924"/>
                            </a:cubicBezTo>
                            <a:cubicBezTo>
                              <a:pt x="1353071" y="1230266"/>
                              <a:pt x="1214626" y="1199693"/>
                              <a:pt x="1094608" y="1202924"/>
                            </a:cubicBezTo>
                            <a:cubicBezTo>
                              <a:pt x="974590" y="1206155"/>
                              <a:pt x="774946" y="1181813"/>
                              <a:pt x="639844" y="1202924"/>
                            </a:cubicBezTo>
                            <a:cubicBezTo>
                              <a:pt x="504742" y="1224035"/>
                              <a:pt x="167045" y="1191330"/>
                              <a:pt x="0" y="1202924"/>
                            </a:cubicBezTo>
                            <a:cubicBezTo>
                              <a:pt x="-10458" y="1100971"/>
                              <a:pt x="35294" y="934458"/>
                              <a:pt x="0" y="789920"/>
                            </a:cubicBezTo>
                            <a:cubicBezTo>
                              <a:pt x="-35294" y="645382"/>
                              <a:pt x="25969" y="554668"/>
                              <a:pt x="0" y="376916"/>
                            </a:cubicBezTo>
                            <a:cubicBezTo>
                              <a:pt x="-25969" y="199164"/>
                              <a:pt x="38035" y="132348"/>
                              <a:pt x="0" y="0"/>
                            </a:cubicBezTo>
                            <a:close/>
                          </a:path>
                          <a:path w="3701574" h="1202924" stroke="0" extrusionOk="0">
                            <a:moveTo>
                              <a:pt x="0" y="0"/>
                            </a:moveTo>
                            <a:cubicBezTo>
                              <a:pt x="229172" y="-10744"/>
                              <a:pt x="274760" y="33920"/>
                              <a:pt x="491781" y="0"/>
                            </a:cubicBezTo>
                            <a:cubicBezTo>
                              <a:pt x="708802" y="-33920"/>
                              <a:pt x="849743" y="29719"/>
                              <a:pt x="946545" y="0"/>
                            </a:cubicBezTo>
                            <a:cubicBezTo>
                              <a:pt x="1043347" y="-29719"/>
                              <a:pt x="1281545" y="38214"/>
                              <a:pt x="1549373" y="0"/>
                            </a:cubicBezTo>
                            <a:cubicBezTo>
                              <a:pt x="1817201" y="-38214"/>
                              <a:pt x="1836306" y="3350"/>
                              <a:pt x="2004138" y="0"/>
                            </a:cubicBezTo>
                            <a:cubicBezTo>
                              <a:pt x="2171970" y="-3350"/>
                              <a:pt x="2270355" y="19814"/>
                              <a:pt x="2495918" y="0"/>
                            </a:cubicBezTo>
                            <a:cubicBezTo>
                              <a:pt x="2721481" y="-19814"/>
                              <a:pt x="2823773" y="58571"/>
                              <a:pt x="2987699" y="0"/>
                            </a:cubicBezTo>
                            <a:cubicBezTo>
                              <a:pt x="3151625" y="-58571"/>
                              <a:pt x="3368296" y="17944"/>
                              <a:pt x="3701574" y="0"/>
                            </a:cubicBezTo>
                            <a:cubicBezTo>
                              <a:pt x="3741665" y="73896"/>
                              <a:pt x="3663743" y="215277"/>
                              <a:pt x="3701574" y="364887"/>
                            </a:cubicBezTo>
                            <a:cubicBezTo>
                              <a:pt x="3739405" y="514497"/>
                              <a:pt x="3698015" y="606212"/>
                              <a:pt x="3701574" y="753832"/>
                            </a:cubicBezTo>
                            <a:cubicBezTo>
                              <a:pt x="3705133" y="901453"/>
                              <a:pt x="3679583" y="1088307"/>
                              <a:pt x="3701574" y="1202924"/>
                            </a:cubicBezTo>
                            <a:cubicBezTo>
                              <a:pt x="3519356" y="1217776"/>
                              <a:pt x="3400580" y="1198138"/>
                              <a:pt x="3209793" y="1202924"/>
                            </a:cubicBezTo>
                            <a:cubicBezTo>
                              <a:pt x="3019006" y="1207710"/>
                              <a:pt x="2850140" y="1147269"/>
                              <a:pt x="2680997" y="1202924"/>
                            </a:cubicBezTo>
                            <a:cubicBezTo>
                              <a:pt x="2511854" y="1258579"/>
                              <a:pt x="2260297" y="1164551"/>
                              <a:pt x="2078169" y="1202924"/>
                            </a:cubicBezTo>
                            <a:cubicBezTo>
                              <a:pt x="1896041" y="1241297"/>
                              <a:pt x="1793292" y="1197345"/>
                              <a:pt x="1623405" y="1202924"/>
                            </a:cubicBezTo>
                            <a:cubicBezTo>
                              <a:pt x="1453518" y="1208503"/>
                              <a:pt x="1176137" y="1170639"/>
                              <a:pt x="1020577" y="1202924"/>
                            </a:cubicBezTo>
                            <a:cubicBezTo>
                              <a:pt x="865017" y="1235209"/>
                              <a:pt x="617647" y="1151767"/>
                              <a:pt x="454765" y="1202924"/>
                            </a:cubicBezTo>
                            <a:cubicBezTo>
                              <a:pt x="291883" y="1254081"/>
                              <a:pt x="104753" y="1181998"/>
                              <a:pt x="0" y="1202924"/>
                            </a:cubicBezTo>
                            <a:cubicBezTo>
                              <a:pt x="-40880" y="1017453"/>
                              <a:pt x="30376" y="994264"/>
                              <a:pt x="0" y="801949"/>
                            </a:cubicBezTo>
                            <a:cubicBezTo>
                              <a:pt x="-30376" y="609634"/>
                              <a:pt x="6907" y="561492"/>
                              <a:pt x="0" y="400975"/>
                            </a:cubicBezTo>
                            <a:cubicBezTo>
                              <a:pt x="-6907" y="240458"/>
                              <a:pt x="22199" y="98952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372A36DE-41C2-47FC-9AC3-BE6372946ACF}"/>
                  </a:ext>
                </a:extLst>
              </p:cNvPr>
              <p:cNvSpPr/>
              <p:nvPr/>
            </p:nvSpPr>
            <p:spPr>
              <a:xfrm>
                <a:off x="8903793" y="5147412"/>
                <a:ext cx="2909266" cy="831270"/>
              </a:xfrm>
              <a:custGeom>
                <a:avLst/>
                <a:gdLst>
                  <a:gd name="connsiteX0" fmla="*/ 0 w 2909266"/>
                  <a:gd name="connsiteY0" fmla="*/ 0 h 831270"/>
                  <a:gd name="connsiteX1" fmla="*/ 610946 w 2909266"/>
                  <a:gd name="connsiteY1" fmla="*/ 0 h 831270"/>
                  <a:gd name="connsiteX2" fmla="*/ 1221892 w 2909266"/>
                  <a:gd name="connsiteY2" fmla="*/ 0 h 831270"/>
                  <a:gd name="connsiteX3" fmla="*/ 1861930 w 2909266"/>
                  <a:gd name="connsiteY3" fmla="*/ 0 h 831270"/>
                  <a:gd name="connsiteX4" fmla="*/ 2385598 w 2909266"/>
                  <a:gd name="connsiteY4" fmla="*/ 0 h 831270"/>
                  <a:gd name="connsiteX5" fmla="*/ 2909266 w 2909266"/>
                  <a:gd name="connsiteY5" fmla="*/ 0 h 831270"/>
                  <a:gd name="connsiteX6" fmla="*/ 2909266 w 2909266"/>
                  <a:gd name="connsiteY6" fmla="*/ 407322 h 831270"/>
                  <a:gd name="connsiteX7" fmla="*/ 2909266 w 2909266"/>
                  <a:gd name="connsiteY7" fmla="*/ 831270 h 831270"/>
                  <a:gd name="connsiteX8" fmla="*/ 2385598 w 2909266"/>
                  <a:gd name="connsiteY8" fmla="*/ 831270 h 831270"/>
                  <a:gd name="connsiteX9" fmla="*/ 1832838 w 2909266"/>
                  <a:gd name="connsiteY9" fmla="*/ 831270 h 831270"/>
                  <a:gd name="connsiteX10" fmla="*/ 1338262 w 2909266"/>
                  <a:gd name="connsiteY10" fmla="*/ 831270 h 831270"/>
                  <a:gd name="connsiteX11" fmla="*/ 727317 w 2909266"/>
                  <a:gd name="connsiteY11" fmla="*/ 831270 h 831270"/>
                  <a:gd name="connsiteX12" fmla="*/ 0 w 2909266"/>
                  <a:gd name="connsiteY12" fmla="*/ 831270 h 831270"/>
                  <a:gd name="connsiteX13" fmla="*/ 0 w 2909266"/>
                  <a:gd name="connsiteY13" fmla="*/ 432260 h 831270"/>
                  <a:gd name="connsiteX14" fmla="*/ 0 w 2909266"/>
                  <a:gd name="connsiteY14" fmla="*/ 0 h 8312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909266" h="831270" fill="none" extrusionOk="0">
                    <a:moveTo>
                      <a:pt x="0" y="0"/>
                    </a:moveTo>
                    <a:cubicBezTo>
                      <a:pt x="205356" y="-61126"/>
                      <a:pt x="343726" y="32432"/>
                      <a:pt x="610946" y="0"/>
                    </a:cubicBezTo>
                    <a:cubicBezTo>
                      <a:pt x="878166" y="-32432"/>
                      <a:pt x="931107" y="22803"/>
                      <a:pt x="1221892" y="0"/>
                    </a:cubicBezTo>
                    <a:cubicBezTo>
                      <a:pt x="1512677" y="-22803"/>
                      <a:pt x="1709068" y="35946"/>
                      <a:pt x="1861930" y="0"/>
                    </a:cubicBezTo>
                    <a:cubicBezTo>
                      <a:pt x="2014792" y="-35946"/>
                      <a:pt x="2131903" y="1608"/>
                      <a:pt x="2385598" y="0"/>
                    </a:cubicBezTo>
                    <a:cubicBezTo>
                      <a:pt x="2639293" y="-1608"/>
                      <a:pt x="2796359" y="57092"/>
                      <a:pt x="2909266" y="0"/>
                    </a:cubicBezTo>
                    <a:cubicBezTo>
                      <a:pt x="2943015" y="122505"/>
                      <a:pt x="2873644" y="300300"/>
                      <a:pt x="2909266" y="407322"/>
                    </a:cubicBezTo>
                    <a:cubicBezTo>
                      <a:pt x="2944888" y="514344"/>
                      <a:pt x="2868495" y="634206"/>
                      <a:pt x="2909266" y="831270"/>
                    </a:cubicBezTo>
                    <a:cubicBezTo>
                      <a:pt x="2686738" y="881285"/>
                      <a:pt x="2538010" y="799629"/>
                      <a:pt x="2385598" y="831270"/>
                    </a:cubicBezTo>
                    <a:cubicBezTo>
                      <a:pt x="2233186" y="862911"/>
                      <a:pt x="2055131" y="765067"/>
                      <a:pt x="1832838" y="831270"/>
                    </a:cubicBezTo>
                    <a:cubicBezTo>
                      <a:pt x="1610545" y="897473"/>
                      <a:pt x="1560709" y="776567"/>
                      <a:pt x="1338262" y="831270"/>
                    </a:cubicBezTo>
                    <a:cubicBezTo>
                      <a:pt x="1115815" y="885973"/>
                      <a:pt x="968741" y="804355"/>
                      <a:pt x="727317" y="831270"/>
                    </a:cubicBezTo>
                    <a:cubicBezTo>
                      <a:pt x="485894" y="858185"/>
                      <a:pt x="186436" y="788937"/>
                      <a:pt x="0" y="831270"/>
                    </a:cubicBezTo>
                    <a:cubicBezTo>
                      <a:pt x="-4986" y="746599"/>
                      <a:pt x="27060" y="544636"/>
                      <a:pt x="0" y="432260"/>
                    </a:cubicBezTo>
                    <a:cubicBezTo>
                      <a:pt x="-27060" y="319884"/>
                      <a:pt x="10697" y="114171"/>
                      <a:pt x="0" y="0"/>
                    </a:cubicBezTo>
                    <a:close/>
                  </a:path>
                  <a:path w="2909266" h="831270" stroke="0" extrusionOk="0">
                    <a:moveTo>
                      <a:pt x="0" y="0"/>
                    </a:moveTo>
                    <a:cubicBezTo>
                      <a:pt x="160025" y="-10795"/>
                      <a:pt x="291954" y="38985"/>
                      <a:pt x="552761" y="0"/>
                    </a:cubicBezTo>
                    <a:cubicBezTo>
                      <a:pt x="813568" y="-38985"/>
                      <a:pt x="814645" y="57988"/>
                      <a:pt x="1076428" y="0"/>
                    </a:cubicBezTo>
                    <a:cubicBezTo>
                      <a:pt x="1338211" y="-57988"/>
                      <a:pt x="1511417" y="62747"/>
                      <a:pt x="1716467" y="0"/>
                    </a:cubicBezTo>
                    <a:cubicBezTo>
                      <a:pt x="1921517" y="-62747"/>
                      <a:pt x="2029952" y="33753"/>
                      <a:pt x="2240135" y="0"/>
                    </a:cubicBezTo>
                    <a:cubicBezTo>
                      <a:pt x="2450318" y="-33753"/>
                      <a:pt x="2581204" y="21114"/>
                      <a:pt x="2909266" y="0"/>
                    </a:cubicBezTo>
                    <a:cubicBezTo>
                      <a:pt x="2954001" y="174928"/>
                      <a:pt x="2863710" y="294511"/>
                      <a:pt x="2909266" y="407322"/>
                    </a:cubicBezTo>
                    <a:cubicBezTo>
                      <a:pt x="2954822" y="520133"/>
                      <a:pt x="2862628" y="656039"/>
                      <a:pt x="2909266" y="831270"/>
                    </a:cubicBezTo>
                    <a:cubicBezTo>
                      <a:pt x="2593770" y="839608"/>
                      <a:pt x="2429819" y="780359"/>
                      <a:pt x="2269227" y="831270"/>
                    </a:cubicBezTo>
                    <a:cubicBezTo>
                      <a:pt x="2108635" y="882181"/>
                      <a:pt x="1892314" y="780432"/>
                      <a:pt x="1716467" y="831270"/>
                    </a:cubicBezTo>
                    <a:cubicBezTo>
                      <a:pt x="1540620" y="882108"/>
                      <a:pt x="1323033" y="814044"/>
                      <a:pt x="1134614" y="831270"/>
                    </a:cubicBezTo>
                    <a:cubicBezTo>
                      <a:pt x="946195" y="848496"/>
                      <a:pt x="801481" y="776913"/>
                      <a:pt x="610946" y="831270"/>
                    </a:cubicBezTo>
                    <a:cubicBezTo>
                      <a:pt x="420411" y="885627"/>
                      <a:pt x="165418" y="807332"/>
                      <a:pt x="0" y="831270"/>
                    </a:cubicBezTo>
                    <a:cubicBezTo>
                      <a:pt x="-42003" y="639188"/>
                      <a:pt x="37238" y="531150"/>
                      <a:pt x="0" y="399010"/>
                    </a:cubicBezTo>
                    <a:cubicBezTo>
                      <a:pt x="-37238" y="266870"/>
                      <a:pt x="22063" y="119128"/>
                      <a:pt x="0" y="0"/>
                    </a:cubicBezTo>
                    <a:close/>
                  </a:path>
                </a:pathLst>
              </a:custGeom>
              <a:ln>
                <a:extLst>
                  <a:ext uri="{C807C97D-BFC1-408E-A445-0C87EB9F89A2}">
                    <ask:lineSketchStyleProps xmlns:ask="http://schemas.microsoft.com/office/drawing/2018/sketchyshapes" sd="920769958">
                      <a:prstGeom prst="rect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anchor="ctr" anchorCtr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e>
                                <m:r>
                                  <a:rPr lang="en-US" sz="2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2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e>
                              <m:r>
                                <a:rPr lang="en-US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372A36DE-41C2-47FC-9AC3-BE6372946A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3793" y="5147412"/>
                <a:ext cx="2909266" cy="83127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extLst>
                  <a:ext uri="{C807C97D-BFC1-408E-A445-0C87EB9F89A2}">
                    <ask:lineSketchStyleProps xmlns:ask="http://schemas.microsoft.com/office/drawing/2018/sketchyshapes" sd="920769958">
                      <a:custGeom>
                        <a:avLst/>
                        <a:gdLst>
                          <a:gd name="connsiteX0" fmla="*/ 0 w 2909266"/>
                          <a:gd name="connsiteY0" fmla="*/ 0 h 831270"/>
                          <a:gd name="connsiteX1" fmla="*/ 610946 w 2909266"/>
                          <a:gd name="connsiteY1" fmla="*/ 0 h 831270"/>
                          <a:gd name="connsiteX2" fmla="*/ 1221892 w 2909266"/>
                          <a:gd name="connsiteY2" fmla="*/ 0 h 831270"/>
                          <a:gd name="connsiteX3" fmla="*/ 1861930 w 2909266"/>
                          <a:gd name="connsiteY3" fmla="*/ 0 h 831270"/>
                          <a:gd name="connsiteX4" fmla="*/ 2385598 w 2909266"/>
                          <a:gd name="connsiteY4" fmla="*/ 0 h 831270"/>
                          <a:gd name="connsiteX5" fmla="*/ 2909266 w 2909266"/>
                          <a:gd name="connsiteY5" fmla="*/ 0 h 831270"/>
                          <a:gd name="connsiteX6" fmla="*/ 2909266 w 2909266"/>
                          <a:gd name="connsiteY6" fmla="*/ 407322 h 831270"/>
                          <a:gd name="connsiteX7" fmla="*/ 2909266 w 2909266"/>
                          <a:gd name="connsiteY7" fmla="*/ 831270 h 831270"/>
                          <a:gd name="connsiteX8" fmla="*/ 2385598 w 2909266"/>
                          <a:gd name="connsiteY8" fmla="*/ 831270 h 831270"/>
                          <a:gd name="connsiteX9" fmla="*/ 1832838 w 2909266"/>
                          <a:gd name="connsiteY9" fmla="*/ 831270 h 831270"/>
                          <a:gd name="connsiteX10" fmla="*/ 1338262 w 2909266"/>
                          <a:gd name="connsiteY10" fmla="*/ 831270 h 831270"/>
                          <a:gd name="connsiteX11" fmla="*/ 727317 w 2909266"/>
                          <a:gd name="connsiteY11" fmla="*/ 831270 h 831270"/>
                          <a:gd name="connsiteX12" fmla="*/ 0 w 2909266"/>
                          <a:gd name="connsiteY12" fmla="*/ 831270 h 831270"/>
                          <a:gd name="connsiteX13" fmla="*/ 0 w 2909266"/>
                          <a:gd name="connsiteY13" fmla="*/ 432260 h 831270"/>
                          <a:gd name="connsiteX14" fmla="*/ 0 w 2909266"/>
                          <a:gd name="connsiteY14" fmla="*/ 0 h 83127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</a:cxnLst>
                        <a:rect l="l" t="t" r="r" b="b"/>
                        <a:pathLst>
                          <a:path w="2909266" h="831270" fill="none" extrusionOk="0">
                            <a:moveTo>
                              <a:pt x="0" y="0"/>
                            </a:moveTo>
                            <a:cubicBezTo>
                              <a:pt x="205356" y="-61126"/>
                              <a:pt x="343726" y="32432"/>
                              <a:pt x="610946" y="0"/>
                            </a:cubicBezTo>
                            <a:cubicBezTo>
                              <a:pt x="878166" y="-32432"/>
                              <a:pt x="931107" y="22803"/>
                              <a:pt x="1221892" y="0"/>
                            </a:cubicBezTo>
                            <a:cubicBezTo>
                              <a:pt x="1512677" y="-22803"/>
                              <a:pt x="1709068" y="35946"/>
                              <a:pt x="1861930" y="0"/>
                            </a:cubicBezTo>
                            <a:cubicBezTo>
                              <a:pt x="2014792" y="-35946"/>
                              <a:pt x="2131903" y="1608"/>
                              <a:pt x="2385598" y="0"/>
                            </a:cubicBezTo>
                            <a:cubicBezTo>
                              <a:pt x="2639293" y="-1608"/>
                              <a:pt x="2796359" y="57092"/>
                              <a:pt x="2909266" y="0"/>
                            </a:cubicBezTo>
                            <a:cubicBezTo>
                              <a:pt x="2943015" y="122505"/>
                              <a:pt x="2873644" y="300300"/>
                              <a:pt x="2909266" y="407322"/>
                            </a:cubicBezTo>
                            <a:cubicBezTo>
                              <a:pt x="2944888" y="514344"/>
                              <a:pt x="2868495" y="634206"/>
                              <a:pt x="2909266" y="831270"/>
                            </a:cubicBezTo>
                            <a:cubicBezTo>
                              <a:pt x="2686738" y="881285"/>
                              <a:pt x="2538010" y="799629"/>
                              <a:pt x="2385598" y="831270"/>
                            </a:cubicBezTo>
                            <a:cubicBezTo>
                              <a:pt x="2233186" y="862911"/>
                              <a:pt x="2055131" y="765067"/>
                              <a:pt x="1832838" y="831270"/>
                            </a:cubicBezTo>
                            <a:cubicBezTo>
                              <a:pt x="1610545" y="897473"/>
                              <a:pt x="1560709" y="776567"/>
                              <a:pt x="1338262" y="831270"/>
                            </a:cubicBezTo>
                            <a:cubicBezTo>
                              <a:pt x="1115815" y="885973"/>
                              <a:pt x="968741" y="804355"/>
                              <a:pt x="727317" y="831270"/>
                            </a:cubicBezTo>
                            <a:cubicBezTo>
                              <a:pt x="485894" y="858185"/>
                              <a:pt x="186436" y="788937"/>
                              <a:pt x="0" y="831270"/>
                            </a:cubicBezTo>
                            <a:cubicBezTo>
                              <a:pt x="-4986" y="746599"/>
                              <a:pt x="27060" y="544636"/>
                              <a:pt x="0" y="432260"/>
                            </a:cubicBezTo>
                            <a:cubicBezTo>
                              <a:pt x="-27060" y="319884"/>
                              <a:pt x="10697" y="114171"/>
                              <a:pt x="0" y="0"/>
                            </a:cubicBezTo>
                            <a:close/>
                          </a:path>
                          <a:path w="2909266" h="831270" stroke="0" extrusionOk="0">
                            <a:moveTo>
                              <a:pt x="0" y="0"/>
                            </a:moveTo>
                            <a:cubicBezTo>
                              <a:pt x="160025" y="-10795"/>
                              <a:pt x="291954" y="38985"/>
                              <a:pt x="552761" y="0"/>
                            </a:cubicBezTo>
                            <a:cubicBezTo>
                              <a:pt x="813568" y="-38985"/>
                              <a:pt x="814645" y="57988"/>
                              <a:pt x="1076428" y="0"/>
                            </a:cubicBezTo>
                            <a:cubicBezTo>
                              <a:pt x="1338211" y="-57988"/>
                              <a:pt x="1511417" y="62747"/>
                              <a:pt x="1716467" y="0"/>
                            </a:cubicBezTo>
                            <a:cubicBezTo>
                              <a:pt x="1921517" y="-62747"/>
                              <a:pt x="2029952" y="33753"/>
                              <a:pt x="2240135" y="0"/>
                            </a:cubicBezTo>
                            <a:cubicBezTo>
                              <a:pt x="2450318" y="-33753"/>
                              <a:pt x="2581204" y="21114"/>
                              <a:pt x="2909266" y="0"/>
                            </a:cubicBezTo>
                            <a:cubicBezTo>
                              <a:pt x="2954001" y="174928"/>
                              <a:pt x="2863710" y="294511"/>
                              <a:pt x="2909266" y="407322"/>
                            </a:cubicBezTo>
                            <a:cubicBezTo>
                              <a:pt x="2954822" y="520133"/>
                              <a:pt x="2862628" y="656039"/>
                              <a:pt x="2909266" y="831270"/>
                            </a:cubicBezTo>
                            <a:cubicBezTo>
                              <a:pt x="2593770" y="839608"/>
                              <a:pt x="2429819" y="780359"/>
                              <a:pt x="2269227" y="831270"/>
                            </a:cubicBezTo>
                            <a:cubicBezTo>
                              <a:pt x="2108635" y="882181"/>
                              <a:pt x="1892314" y="780432"/>
                              <a:pt x="1716467" y="831270"/>
                            </a:cubicBezTo>
                            <a:cubicBezTo>
                              <a:pt x="1540620" y="882108"/>
                              <a:pt x="1323033" y="814044"/>
                              <a:pt x="1134614" y="831270"/>
                            </a:cubicBezTo>
                            <a:cubicBezTo>
                              <a:pt x="946195" y="848496"/>
                              <a:pt x="801481" y="776913"/>
                              <a:pt x="610946" y="831270"/>
                            </a:cubicBezTo>
                            <a:cubicBezTo>
                              <a:pt x="420411" y="885627"/>
                              <a:pt x="165418" y="807332"/>
                              <a:pt x="0" y="831270"/>
                            </a:cubicBezTo>
                            <a:cubicBezTo>
                              <a:pt x="-42003" y="639188"/>
                              <a:pt x="37238" y="531150"/>
                              <a:pt x="0" y="399010"/>
                            </a:cubicBezTo>
                            <a:cubicBezTo>
                              <a:pt x="-37238" y="266870"/>
                              <a:pt x="22063" y="119128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F8C76F40-A13C-450F-B200-72EE2D14B019}"/>
                  </a:ext>
                </a:extLst>
              </p:cNvPr>
              <p:cNvSpPr/>
              <p:nvPr/>
            </p:nvSpPr>
            <p:spPr>
              <a:xfrm>
                <a:off x="998538" y="3709308"/>
                <a:ext cx="4198373" cy="998853"/>
              </a:xfrm>
              <a:custGeom>
                <a:avLst/>
                <a:gdLst>
                  <a:gd name="connsiteX0" fmla="*/ 0 w 4198373"/>
                  <a:gd name="connsiteY0" fmla="*/ 0 h 998853"/>
                  <a:gd name="connsiteX1" fmla="*/ 599768 w 4198373"/>
                  <a:gd name="connsiteY1" fmla="*/ 0 h 998853"/>
                  <a:gd name="connsiteX2" fmla="*/ 1157551 w 4198373"/>
                  <a:gd name="connsiteY2" fmla="*/ 0 h 998853"/>
                  <a:gd name="connsiteX3" fmla="*/ 1799303 w 4198373"/>
                  <a:gd name="connsiteY3" fmla="*/ 0 h 998853"/>
                  <a:gd name="connsiteX4" fmla="*/ 2315103 w 4198373"/>
                  <a:gd name="connsiteY4" fmla="*/ 0 h 998853"/>
                  <a:gd name="connsiteX5" fmla="*/ 2914870 w 4198373"/>
                  <a:gd name="connsiteY5" fmla="*/ 0 h 998853"/>
                  <a:gd name="connsiteX6" fmla="*/ 3514638 w 4198373"/>
                  <a:gd name="connsiteY6" fmla="*/ 0 h 998853"/>
                  <a:gd name="connsiteX7" fmla="*/ 4198373 w 4198373"/>
                  <a:gd name="connsiteY7" fmla="*/ 0 h 998853"/>
                  <a:gd name="connsiteX8" fmla="*/ 4198373 w 4198373"/>
                  <a:gd name="connsiteY8" fmla="*/ 509415 h 998853"/>
                  <a:gd name="connsiteX9" fmla="*/ 4198373 w 4198373"/>
                  <a:gd name="connsiteY9" fmla="*/ 998853 h 998853"/>
                  <a:gd name="connsiteX10" fmla="*/ 3598605 w 4198373"/>
                  <a:gd name="connsiteY10" fmla="*/ 998853 h 998853"/>
                  <a:gd name="connsiteX11" fmla="*/ 2914870 w 4198373"/>
                  <a:gd name="connsiteY11" fmla="*/ 998853 h 998853"/>
                  <a:gd name="connsiteX12" fmla="*/ 2357087 w 4198373"/>
                  <a:gd name="connsiteY12" fmla="*/ 998853 h 998853"/>
                  <a:gd name="connsiteX13" fmla="*/ 1841286 w 4198373"/>
                  <a:gd name="connsiteY13" fmla="*/ 998853 h 998853"/>
                  <a:gd name="connsiteX14" fmla="*/ 1199535 w 4198373"/>
                  <a:gd name="connsiteY14" fmla="*/ 998853 h 998853"/>
                  <a:gd name="connsiteX15" fmla="*/ 599768 w 4198373"/>
                  <a:gd name="connsiteY15" fmla="*/ 998853 h 998853"/>
                  <a:gd name="connsiteX16" fmla="*/ 0 w 4198373"/>
                  <a:gd name="connsiteY16" fmla="*/ 998853 h 998853"/>
                  <a:gd name="connsiteX17" fmla="*/ 0 w 4198373"/>
                  <a:gd name="connsiteY17" fmla="*/ 509415 h 998853"/>
                  <a:gd name="connsiteX18" fmla="*/ 0 w 4198373"/>
                  <a:gd name="connsiteY18" fmla="*/ 0 h 9988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4198373" h="998853" fill="none" extrusionOk="0">
                    <a:moveTo>
                      <a:pt x="0" y="0"/>
                    </a:moveTo>
                    <a:cubicBezTo>
                      <a:pt x="181188" y="-46944"/>
                      <a:pt x="311593" y="68208"/>
                      <a:pt x="599768" y="0"/>
                    </a:cubicBezTo>
                    <a:cubicBezTo>
                      <a:pt x="887943" y="-68208"/>
                      <a:pt x="913163" y="28473"/>
                      <a:pt x="1157551" y="0"/>
                    </a:cubicBezTo>
                    <a:cubicBezTo>
                      <a:pt x="1401939" y="-28473"/>
                      <a:pt x="1641854" y="15321"/>
                      <a:pt x="1799303" y="0"/>
                    </a:cubicBezTo>
                    <a:cubicBezTo>
                      <a:pt x="1956752" y="-15321"/>
                      <a:pt x="2085679" y="33475"/>
                      <a:pt x="2315103" y="0"/>
                    </a:cubicBezTo>
                    <a:cubicBezTo>
                      <a:pt x="2544527" y="-33475"/>
                      <a:pt x="2746255" y="61903"/>
                      <a:pt x="2914870" y="0"/>
                    </a:cubicBezTo>
                    <a:cubicBezTo>
                      <a:pt x="3083485" y="-61903"/>
                      <a:pt x="3217003" y="41547"/>
                      <a:pt x="3514638" y="0"/>
                    </a:cubicBezTo>
                    <a:cubicBezTo>
                      <a:pt x="3812273" y="-41547"/>
                      <a:pt x="3976158" y="5435"/>
                      <a:pt x="4198373" y="0"/>
                    </a:cubicBezTo>
                    <a:cubicBezTo>
                      <a:pt x="4220713" y="140650"/>
                      <a:pt x="4189941" y="324355"/>
                      <a:pt x="4198373" y="509415"/>
                    </a:cubicBezTo>
                    <a:cubicBezTo>
                      <a:pt x="4206805" y="694476"/>
                      <a:pt x="4158239" y="840641"/>
                      <a:pt x="4198373" y="998853"/>
                    </a:cubicBezTo>
                    <a:cubicBezTo>
                      <a:pt x="4053224" y="1057549"/>
                      <a:pt x="3718785" y="991306"/>
                      <a:pt x="3598605" y="998853"/>
                    </a:cubicBezTo>
                    <a:cubicBezTo>
                      <a:pt x="3478425" y="1006400"/>
                      <a:pt x="3193596" y="959944"/>
                      <a:pt x="2914870" y="998853"/>
                    </a:cubicBezTo>
                    <a:cubicBezTo>
                      <a:pt x="2636145" y="1037762"/>
                      <a:pt x="2506506" y="933442"/>
                      <a:pt x="2357087" y="998853"/>
                    </a:cubicBezTo>
                    <a:cubicBezTo>
                      <a:pt x="2207668" y="1064264"/>
                      <a:pt x="2056061" y="963875"/>
                      <a:pt x="1841286" y="998853"/>
                    </a:cubicBezTo>
                    <a:cubicBezTo>
                      <a:pt x="1626511" y="1033831"/>
                      <a:pt x="1416060" y="955558"/>
                      <a:pt x="1199535" y="998853"/>
                    </a:cubicBezTo>
                    <a:cubicBezTo>
                      <a:pt x="983010" y="1042148"/>
                      <a:pt x="870873" y="966757"/>
                      <a:pt x="599768" y="998853"/>
                    </a:cubicBezTo>
                    <a:cubicBezTo>
                      <a:pt x="328663" y="1030949"/>
                      <a:pt x="246493" y="984035"/>
                      <a:pt x="0" y="998853"/>
                    </a:cubicBezTo>
                    <a:cubicBezTo>
                      <a:pt x="-32793" y="836670"/>
                      <a:pt x="16008" y="717692"/>
                      <a:pt x="0" y="509415"/>
                    </a:cubicBezTo>
                    <a:cubicBezTo>
                      <a:pt x="-16008" y="301138"/>
                      <a:pt x="59827" y="243397"/>
                      <a:pt x="0" y="0"/>
                    </a:cubicBezTo>
                    <a:close/>
                  </a:path>
                  <a:path w="4198373" h="998853" stroke="0" extrusionOk="0">
                    <a:moveTo>
                      <a:pt x="0" y="0"/>
                    </a:moveTo>
                    <a:cubicBezTo>
                      <a:pt x="264693" y="-34565"/>
                      <a:pt x="406878" y="11801"/>
                      <a:pt x="557784" y="0"/>
                    </a:cubicBezTo>
                    <a:cubicBezTo>
                      <a:pt x="708690" y="-11801"/>
                      <a:pt x="926413" y="29160"/>
                      <a:pt x="1073584" y="0"/>
                    </a:cubicBezTo>
                    <a:cubicBezTo>
                      <a:pt x="1220755" y="-29160"/>
                      <a:pt x="1617187" y="41474"/>
                      <a:pt x="1757319" y="0"/>
                    </a:cubicBezTo>
                    <a:cubicBezTo>
                      <a:pt x="1897451" y="-41474"/>
                      <a:pt x="2081957" y="17383"/>
                      <a:pt x="2273119" y="0"/>
                    </a:cubicBezTo>
                    <a:cubicBezTo>
                      <a:pt x="2464281" y="-17383"/>
                      <a:pt x="2620664" y="44276"/>
                      <a:pt x="2830903" y="0"/>
                    </a:cubicBezTo>
                    <a:cubicBezTo>
                      <a:pt x="3041142" y="-44276"/>
                      <a:pt x="3138213" y="62585"/>
                      <a:pt x="3388687" y="0"/>
                    </a:cubicBezTo>
                    <a:cubicBezTo>
                      <a:pt x="3639161" y="-62585"/>
                      <a:pt x="3853420" y="65191"/>
                      <a:pt x="4198373" y="0"/>
                    </a:cubicBezTo>
                    <a:cubicBezTo>
                      <a:pt x="4225127" y="140934"/>
                      <a:pt x="4153953" y="259581"/>
                      <a:pt x="4198373" y="469461"/>
                    </a:cubicBezTo>
                    <a:cubicBezTo>
                      <a:pt x="4242793" y="679341"/>
                      <a:pt x="4189252" y="765381"/>
                      <a:pt x="4198373" y="998853"/>
                    </a:cubicBezTo>
                    <a:cubicBezTo>
                      <a:pt x="4057446" y="1041576"/>
                      <a:pt x="3838115" y="985249"/>
                      <a:pt x="3640589" y="998853"/>
                    </a:cubicBezTo>
                    <a:cubicBezTo>
                      <a:pt x="3443063" y="1012457"/>
                      <a:pt x="3259268" y="961474"/>
                      <a:pt x="3124789" y="998853"/>
                    </a:cubicBezTo>
                    <a:cubicBezTo>
                      <a:pt x="2990310" y="1036232"/>
                      <a:pt x="2707135" y="941529"/>
                      <a:pt x="2525021" y="998853"/>
                    </a:cubicBezTo>
                    <a:cubicBezTo>
                      <a:pt x="2342907" y="1056177"/>
                      <a:pt x="2113121" y="942286"/>
                      <a:pt x="1841286" y="998853"/>
                    </a:cubicBezTo>
                    <a:cubicBezTo>
                      <a:pt x="1569452" y="1055420"/>
                      <a:pt x="1568835" y="978929"/>
                      <a:pt x="1325486" y="998853"/>
                    </a:cubicBezTo>
                    <a:cubicBezTo>
                      <a:pt x="1082137" y="1018777"/>
                      <a:pt x="845700" y="952930"/>
                      <a:pt x="641751" y="998853"/>
                    </a:cubicBezTo>
                    <a:cubicBezTo>
                      <a:pt x="437802" y="1044776"/>
                      <a:pt x="269859" y="982163"/>
                      <a:pt x="0" y="998853"/>
                    </a:cubicBezTo>
                    <a:cubicBezTo>
                      <a:pt x="-24180" y="812552"/>
                      <a:pt x="17546" y="674275"/>
                      <a:pt x="0" y="479449"/>
                    </a:cubicBezTo>
                    <a:cubicBezTo>
                      <a:pt x="-17546" y="284623"/>
                      <a:pt x="38646" y="185444"/>
                      <a:pt x="0" y="0"/>
                    </a:cubicBezTo>
                    <a:close/>
                  </a:path>
                </a:pathLst>
              </a:custGeom>
              <a:ln>
                <a:prstDash val="dash"/>
                <a:extLst>
                  <a:ext uri="{C807C97D-BFC1-408E-A445-0C87EB9F89A2}">
                    <ask:lineSketchStyleProps xmlns:ask="http://schemas.microsoft.com/office/drawing/2018/sketchyshapes" sd="920769958">
                      <a:prstGeom prst="rect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anchor="ctr" anchorCtr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  <m:d>
                                    <m:d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d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0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0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  <m:d>
                                    <m:d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F8C76F40-A13C-450F-B200-72EE2D14B0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538" y="3709308"/>
                <a:ext cx="4198373" cy="99885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prstDash val="dash"/>
                <a:extLst>
                  <a:ext uri="{C807C97D-BFC1-408E-A445-0C87EB9F89A2}">
                    <ask:lineSketchStyleProps xmlns:ask="http://schemas.microsoft.com/office/drawing/2018/sketchyshapes" sd="920769958">
                      <a:custGeom>
                        <a:avLst/>
                        <a:gdLst>
                          <a:gd name="connsiteX0" fmla="*/ 0 w 4198373"/>
                          <a:gd name="connsiteY0" fmla="*/ 0 h 998853"/>
                          <a:gd name="connsiteX1" fmla="*/ 599768 w 4198373"/>
                          <a:gd name="connsiteY1" fmla="*/ 0 h 998853"/>
                          <a:gd name="connsiteX2" fmla="*/ 1157551 w 4198373"/>
                          <a:gd name="connsiteY2" fmla="*/ 0 h 998853"/>
                          <a:gd name="connsiteX3" fmla="*/ 1799303 w 4198373"/>
                          <a:gd name="connsiteY3" fmla="*/ 0 h 998853"/>
                          <a:gd name="connsiteX4" fmla="*/ 2315103 w 4198373"/>
                          <a:gd name="connsiteY4" fmla="*/ 0 h 998853"/>
                          <a:gd name="connsiteX5" fmla="*/ 2914870 w 4198373"/>
                          <a:gd name="connsiteY5" fmla="*/ 0 h 998853"/>
                          <a:gd name="connsiteX6" fmla="*/ 3514638 w 4198373"/>
                          <a:gd name="connsiteY6" fmla="*/ 0 h 998853"/>
                          <a:gd name="connsiteX7" fmla="*/ 4198373 w 4198373"/>
                          <a:gd name="connsiteY7" fmla="*/ 0 h 998853"/>
                          <a:gd name="connsiteX8" fmla="*/ 4198373 w 4198373"/>
                          <a:gd name="connsiteY8" fmla="*/ 509415 h 998853"/>
                          <a:gd name="connsiteX9" fmla="*/ 4198373 w 4198373"/>
                          <a:gd name="connsiteY9" fmla="*/ 998853 h 998853"/>
                          <a:gd name="connsiteX10" fmla="*/ 3598605 w 4198373"/>
                          <a:gd name="connsiteY10" fmla="*/ 998853 h 998853"/>
                          <a:gd name="connsiteX11" fmla="*/ 2914870 w 4198373"/>
                          <a:gd name="connsiteY11" fmla="*/ 998853 h 998853"/>
                          <a:gd name="connsiteX12" fmla="*/ 2357087 w 4198373"/>
                          <a:gd name="connsiteY12" fmla="*/ 998853 h 998853"/>
                          <a:gd name="connsiteX13" fmla="*/ 1841286 w 4198373"/>
                          <a:gd name="connsiteY13" fmla="*/ 998853 h 998853"/>
                          <a:gd name="connsiteX14" fmla="*/ 1199535 w 4198373"/>
                          <a:gd name="connsiteY14" fmla="*/ 998853 h 998853"/>
                          <a:gd name="connsiteX15" fmla="*/ 599768 w 4198373"/>
                          <a:gd name="connsiteY15" fmla="*/ 998853 h 998853"/>
                          <a:gd name="connsiteX16" fmla="*/ 0 w 4198373"/>
                          <a:gd name="connsiteY16" fmla="*/ 998853 h 998853"/>
                          <a:gd name="connsiteX17" fmla="*/ 0 w 4198373"/>
                          <a:gd name="connsiteY17" fmla="*/ 509415 h 998853"/>
                          <a:gd name="connsiteX18" fmla="*/ 0 w 4198373"/>
                          <a:gd name="connsiteY18" fmla="*/ 0 h 9988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</a:cxnLst>
                        <a:rect l="l" t="t" r="r" b="b"/>
                        <a:pathLst>
                          <a:path w="4198373" h="998853" fill="none" extrusionOk="0">
                            <a:moveTo>
                              <a:pt x="0" y="0"/>
                            </a:moveTo>
                            <a:cubicBezTo>
                              <a:pt x="181188" y="-46944"/>
                              <a:pt x="311593" y="68208"/>
                              <a:pt x="599768" y="0"/>
                            </a:cubicBezTo>
                            <a:cubicBezTo>
                              <a:pt x="887943" y="-68208"/>
                              <a:pt x="913163" y="28473"/>
                              <a:pt x="1157551" y="0"/>
                            </a:cubicBezTo>
                            <a:cubicBezTo>
                              <a:pt x="1401939" y="-28473"/>
                              <a:pt x="1641854" y="15321"/>
                              <a:pt x="1799303" y="0"/>
                            </a:cubicBezTo>
                            <a:cubicBezTo>
                              <a:pt x="1956752" y="-15321"/>
                              <a:pt x="2085679" y="33475"/>
                              <a:pt x="2315103" y="0"/>
                            </a:cubicBezTo>
                            <a:cubicBezTo>
                              <a:pt x="2544527" y="-33475"/>
                              <a:pt x="2746255" y="61903"/>
                              <a:pt x="2914870" y="0"/>
                            </a:cubicBezTo>
                            <a:cubicBezTo>
                              <a:pt x="3083485" y="-61903"/>
                              <a:pt x="3217003" y="41547"/>
                              <a:pt x="3514638" y="0"/>
                            </a:cubicBezTo>
                            <a:cubicBezTo>
                              <a:pt x="3812273" y="-41547"/>
                              <a:pt x="3976158" y="5435"/>
                              <a:pt x="4198373" y="0"/>
                            </a:cubicBezTo>
                            <a:cubicBezTo>
                              <a:pt x="4220713" y="140650"/>
                              <a:pt x="4189941" y="324355"/>
                              <a:pt x="4198373" y="509415"/>
                            </a:cubicBezTo>
                            <a:cubicBezTo>
                              <a:pt x="4206805" y="694476"/>
                              <a:pt x="4158239" y="840641"/>
                              <a:pt x="4198373" y="998853"/>
                            </a:cubicBezTo>
                            <a:cubicBezTo>
                              <a:pt x="4053224" y="1057549"/>
                              <a:pt x="3718785" y="991306"/>
                              <a:pt x="3598605" y="998853"/>
                            </a:cubicBezTo>
                            <a:cubicBezTo>
                              <a:pt x="3478425" y="1006400"/>
                              <a:pt x="3193596" y="959944"/>
                              <a:pt x="2914870" y="998853"/>
                            </a:cubicBezTo>
                            <a:cubicBezTo>
                              <a:pt x="2636145" y="1037762"/>
                              <a:pt x="2506506" y="933442"/>
                              <a:pt x="2357087" y="998853"/>
                            </a:cubicBezTo>
                            <a:cubicBezTo>
                              <a:pt x="2207668" y="1064264"/>
                              <a:pt x="2056061" y="963875"/>
                              <a:pt x="1841286" y="998853"/>
                            </a:cubicBezTo>
                            <a:cubicBezTo>
                              <a:pt x="1626511" y="1033831"/>
                              <a:pt x="1416060" y="955558"/>
                              <a:pt x="1199535" y="998853"/>
                            </a:cubicBezTo>
                            <a:cubicBezTo>
                              <a:pt x="983010" y="1042148"/>
                              <a:pt x="870873" y="966757"/>
                              <a:pt x="599768" y="998853"/>
                            </a:cubicBezTo>
                            <a:cubicBezTo>
                              <a:pt x="328663" y="1030949"/>
                              <a:pt x="246493" y="984035"/>
                              <a:pt x="0" y="998853"/>
                            </a:cubicBezTo>
                            <a:cubicBezTo>
                              <a:pt x="-32793" y="836670"/>
                              <a:pt x="16008" y="717692"/>
                              <a:pt x="0" y="509415"/>
                            </a:cubicBezTo>
                            <a:cubicBezTo>
                              <a:pt x="-16008" y="301138"/>
                              <a:pt x="59827" y="243397"/>
                              <a:pt x="0" y="0"/>
                            </a:cubicBezTo>
                            <a:close/>
                          </a:path>
                          <a:path w="4198373" h="998853" stroke="0" extrusionOk="0">
                            <a:moveTo>
                              <a:pt x="0" y="0"/>
                            </a:moveTo>
                            <a:cubicBezTo>
                              <a:pt x="264693" y="-34565"/>
                              <a:pt x="406878" y="11801"/>
                              <a:pt x="557784" y="0"/>
                            </a:cubicBezTo>
                            <a:cubicBezTo>
                              <a:pt x="708690" y="-11801"/>
                              <a:pt x="926413" y="29160"/>
                              <a:pt x="1073584" y="0"/>
                            </a:cubicBezTo>
                            <a:cubicBezTo>
                              <a:pt x="1220755" y="-29160"/>
                              <a:pt x="1617187" y="41474"/>
                              <a:pt x="1757319" y="0"/>
                            </a:cubicBezTo>
                            <a:cubicBezTo>
                              <a:pt x="1897451" y="-41474"/>
                              <a:pt x="2081957" y="17383"/>
                              <a:pt x="2273119" y="0"/>
                            </a:cubicBezTo>
                            <a:cubicBezTo>
                              <a:pt x="2464281" y="-17383"/>
                              <a:pt x="2620664" y="44276"/>
                              <a:pt x="2830903" y="0"/>
                            </a:cubicBezTo>
                            <a:cubicBezTo>
                              <a:pt x="3041142" y="-44276"/>
                              <a:pt x="3138213" y="62585"/>
                              <a:pt x="3388687" y="0"/>
                            </a:cubicBezTo>
                            <a:cubicBezTo>
                              <a:pt x="3639161" y="-62585"/>
                              <a:pt x="3853420" y="65191"/>
                              <a:pt x="4198373" y="0"/>
                            </a:cubicBezTo>
                            <a:cubicBezTo>
                              <a:pt x="4225127" y="140934"/>
                              <a:pt x="4153953" y="259581"/>
                              <a:pt x="4198373" y="469461"/>
                            </a:cubicBezTo>
                            <a:cubicBezTo>
                              <a:pt x="4242793" y="679341"/>
                              <a:pt x="4189252" y="765381"/>
                              <a:pt x="4198373" y="998853"/>
                            </a:cubicBezTo>
                            <a:cubicBezTo>
                              <a:pt x="4057446" y="1041576"/>
                              <a:pt x="3838115" y="985249"/>
                              <a:pt x="3640589" y="998853"/>
                            </a:cubicBezTo>
                            <a:cubicBezTo>
                              <a:pt x="3443063" y="1012457"/>
                              <a:pt x="3259268" y="961474"/>
                              <a:pt x="3124789" y="998853"/>
                            </a:cubicBezTo>
                            <a:cubicBezTo>
                              <a:pt x="2990310" y="1036232"/>
                              <a:pt x="2707135" y="941529"/>
                              <a:pt x="2525021" y="998853"/>
                            </a:cubicBezTo>
                            <a:cubicBezTo>
                              <a:pt x="2342907" y="1056177"/>
                              <a:pt x="2113121" y="942286"/>
                              <a:pt x="1841286" y="998853"/>
                            </a:cubicBezTo>
                            <a:cubicBezTo>
                              <a:pt x="1569452" y="1055420"/>
                              <a:pt x="1568835" y="978929"/>
                              <a:pt x="1325486" y="998853"/>
                            </a:cubicBezTo>
                            <a:cubicBezTo>
                              <a:pt x="1082137" y="1018777"/>
                              <a:pt x="845700" y="952930"/>
                              <a:pt x="641751" y="998853"/>
                            </a:cubicBezTo>
                            <a:cubicBezTo>
                              <a:pt x="437802" y="1044776"/>
                              <a:pt x="269859" y="982163"/>
                              <a:pt x="0" y="998853"/>
                            </a:cubicBezTo>
                            <a:cubicBezTo>
                              <a:pt x="-24180" y="812552"/>
                              <a:pt x="17546" y="674275"/>
                              <a:pt x="0" y="479449"/>
                            </a:cubicBezTo>
                            <a:cubicBezTo>
                              <a:pt x="-17546" y="284623"/>
                              <a:pt x="38646" y="18544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42458C0-7BC1-462A-A248-4F97E7B94971}"/>
              </a:ext>
            </a:extLst>
          </p:cNvPr>
          <p:cNvCxnSpPr>
            <a:stCxn id="8" idx="3"/>
            <a:endCxn id="12" idx="1"/>
          </p:cNvCxnSpPr>
          <p:nvPr/>
        </p:nvCxnSpPr>
        <p:spPr>
          <a:xfrm>
            <a:off x="7099186" y="2583425"/>
            <a:ext cx="518355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EC27D27-A7D9-4129-BF55-48E5F417E9D7}"/>
              </a:ext>
            </a:extLst>
          </p:cNvPr>
          <p:cNvCxnSpPr>
            <a:cxnSpLocks/>
            <a:stCxn id="12" idx="2"/>
            <a:endCxn id="24" idx="0"/>
          </p:cNvCxnSpPr>
          <p:nvPr/>
        </p:nvCxnSpPr>
        <p:spPr>
          <a:xfrm rot="5400000">
            <a:off x="5490740" y="532913"/>
            <a:ext cx="783380" cy="556941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85868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6" grpId="0" animBg="1"/>
      <p:bldP spid="18" grpId="0" animBg="1"/>
      <p:bldP spid="20" grpId="0" animBg="1"/>
      <p:bldP spid="21" grpId="0" animBg="1"/>
      <p:bldP spid="24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231BAC2-22EB-487D-942B-314B27B07DE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87363" y="2083999"/>
            <a:ext cx="11102975" cy="3951676"/>
          </a:xfrm>
        </p:spPr>
        <p:txBody>
          <a:bodyPr/>
          <a:lstStyle/>
          <a:p>
            <a:r>
              <a:rPr lang="en-US" sz="2000" dirty="0"/>
              <a:t>The quadratic approximation simplifies to</a:t>
            </a:r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where M is a second moment matrix computed from image derivatives</a:t>
            </a:r>
            <a:endParaRPr lang="id-ID" sz="2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7A8083-AB2D-4AD6-8F90-B200B5A8CC7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519878" y="6451887"/>
            <a:ext cx="478367" cy="365125"/>
          </a:xfrm>
        </p:spPr>
        <p:txBody>
          <a:bodyPr/>
          <a:lstStyle/>
          <a:p>
            <a:fld id="{1F2884EB-C6E3-684C-A39B-0E652C4E0E60}" type="slidenum">
              <a:rPr lang="en-US" smtClean="0"/>
              <a:pPr/>
              <a:t>57</a:t>
            </a:fld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36D6EA-17EE-444C-BDF4-E186B6448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834" y="1336418"/>
            <a:ext cx="11101917" cy="641239"/>
          </a:xfrm>
        </p:spPr>
        <p:txBody>
          <a:bodyPr/>
          <a:lstStyle/>
          <a:p>
            <a:r>
              <a:rPr lang="id-ID" dirty="0"/>
              <a:t>Corner Detection by Auto-correlation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8F7B54-4327-4788-89DF-A29D1927982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24218" y="6451601"/>
            <a:ext cx="4421037" cy="365125"/>
          </a:xfrm>
        </p:spPr>
        <p:txBody>
          <a:bodyPr/>
          <a:lstStyle/>
          <a:p>
            <a:r>
              <a:rPr lang="id-ID" dirty="0"/>
              <a:t>Computer Vision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0A9EE212-D16B-41AA-BFD9-9E84F4700D93}"/>
                  </a:ext>
                </a:extLst>
              </p:cNvPr>
              <p:cNvSpPr/>
              <p:nvPr/>
            </p:nvSpPr>
            <p:spPr>
              <a:xfrm>
                <a:off x="998537" y="2614935"/>
                <a:ext cx="3396482" cy="1058599"/>
              </a:xfrm>
              <a:custGeom>
                <a:avLst/>
                <a:gdLst>
                  <a:gd name="connsiteX0" fmla="*/ 0 w 3396482"/>
                  <a:gd name="connsiteY0" fmla="*/ 0 h 1058599"/>
                  <a:gd name="connsiteX1" fmla="*/ 566080 w 3396482"/>
                  <a:gd name="connsiteY1" fmla="*/ 0 h 1058599"/>
                  <a:gd name="connsiteX2" fmla="*/ 1064231 w 3396482"/>
                  <a:gd name="connsiteY2" fmla="*/ 0 h 1058599"/>
                  <a:gd name="connsiteX3" fmla="*/ 1562382 w 3396482"/>
                  <a:gd name="connsiteY3" fmla="*/ 0 h 1058599"/>
                  <a:gd name="connsiteX4" fmla="*/ 2094497 w 3396482"/>
                  <a:gd name="connsiteY4" fmla="*/ 0 h 1058599"/>
                  <a:gd name="connsiteX5" fmla="*/ 2694542 w 3396482"/>
                  <a:gd name="connsiteY5" fmla="*/ 0 h 1058599"/>
                  <a:gd name="connsiteX6" fmla="*/ 3396482 w 3396482"/>
                  <a:gd name="connsiteY6" fmla="*/ 0 h 1058599"/>
                  <a:gd name="connsiteX7" fmla="*/ 3396482 w 3396482"/>
                  <a:gd name="connsiteY7" fmla="*/ 529300 h 1058599"/>
                  <a:gd name="connsiteX8" fmla="*/ 3396482 w 3396482"/>
                  <a:gd name="connsiteY8" fmla="*/ 1058599 h 1058599"/>
                  <a:gd name="connsiteX9" fmla="*/ 2932296 w 3396482"/>
                  <a:gd name="connsiteY9" fmla="*/ 1058599 h 1058599"/>
                  <a:gd name="connsiteX10" fmla="*/ 2366216 w 3396482"/>
                  <a:gd name="connsiteY10" fmla="*/ 1058599 h 1058599"/>
                  <a:gd name="connsiteX11" fmla="*/ 1868065 w 3396482"/>
                  <a:gd name="connsiteY11" fmla="*/ 1058599 h 1058599"/>
                  <a:gd name="connsiteX12" fmla="*/ 1234055 w 3396482"/>
                  <a:gd name="connsiteY12" fmla="*/ 1058599 h 1058599"/>
                  <a:gd name="connsiteX13" fmla="*/ 600045 w 3396482"/>
                  <a:gd name="connsiteY13" fmla="*/ 1058599 h 1058599"/>
                  <a:gd name="connsiteX14" fmla="*/ 0 w 3396482"/>
                  <a:gd name="connsiteY14" fmla="*/ 1058599 h 1058599"/>
                  <a:gd name="connsiteX15" fmla="*/ 0 w 3396482"/>
                  <a:gd name="connsiteY15" fmla="*/ 550471 h 1058599"/>
                  <a:gd name="connsiteX16" fmla="*/ 0 w 3396482"/>
                  <a:gd name="connsiteY16" fmla="*/ 0 h 10585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396482" h="1058599" fill="none" extrusionOk="0">
                    <a:moveTo>
                      <a:pt x="0" y="0"/>
                    </a:moveTo>
                    <a:cubicBezTo>
                      <a:pt x="115989" y="-49123"/>
                      <a:pt x="400567" y="24399"/>
                      <a:pt x="566080" y="0"/>
                    </a:cubicBezTo>
                    <a:cubicBezTo>
                      <a:pt x="731593" y="-24399"/>
                      <a:pt x="921155" y="25527"/>
                      <a:pt x="1064231" y="0"/>
                    </a:cubicBezTo>
                    <a:cubicBezTo>
                      <a:pt x="1207307" y="-25527"/>
                      <a:pt x="1438174" y="35264"/>
                      <a:pt x="1562382" y="0"/>
                    </a:cubicBezTo>
                    <a:cubicBezTo>
                      <a:pt x="1686590" y="-35264"/>
                      <a:pt x="1954797" y="46611"/>
                      <a:pt x="2094497" y="0"/>
                    </a:cubicBezTo>
                    <a:cubicBezTo>
                      <a:pt x="2234197" y="-46611"/>
                      <a:pt x="2415043" y="22130"/>
                      <a:pt x="2694542" y="0"/>
                    </a:cubicBezTo>
                    <a:cubicBezTo>
                      <a:pt x="2974042" y="-22130"/>
                      <a:pt x="3099025" y="68976"/>
                      <a:pt x="3396482" y="0"/>
                    </a:cubicBezTo>
                    <a:cubicBezTo>
                      <a:pt x="3450474" y="259465"/>
                      <a:pt x="3373644" y="416315"/>
                      <a:pt x="3396482" y="529300"/>
                    </a:cubicBezTo>
                    <a:cubicBezTo>
                      <a:pt x="3419320" y="642285"/>
                      <a:pt x="3362157" y="831377"/>
                      <a:pt x="3396482" y="1058599"/>
                    </a:cubicBezTo>
                    <a:cubicBezTo>
                      <a:pt x="3183745" y="1110405"/>
                      <a:pt x="3125465" y="1038194"/>
                      <a:pt x="2932296" y="1058599"/>
                    </a:cubicBezTo>
                    <a:cubicBezTo>
                      <a:pt x="2739127" y="1079004"/>
                      <a:pt x="2529505" y="1006205"/>
                      <a:pt x="2366216" y="1058599"/>
                    </a:cubicBezTo>
                    <a:cubicBezTo>
                      <a:pt x="2202927" y="1110993"/>
                      <a:pt x="2082280" y="1014333"/>
                      <a:pt x="1868065" y="1058599"/>
                    </a:cubicBezTo>
                    <a:cubicBezTo>
                      <a:pt x="1653850" y="1102865"/>
                      <a:pt x="1499796" y="1021911"/>
                      <a:pt x="1234055" y="1058599"/>
                    </a:cubicBezTo>
                    <a:cubicBezTo>
                      <a:pt x="968314" y="1095287"/>
                      <a:pt x="779968" y="1024245"/>
                      <a:pt x="600045" y="1058599"/>
                    </a:cubicBezTo>
                    <a:cubicBezTo>
                      <a:pt x="420122" y="1092953"/>
                      <a:pt x="148161" y="1049806"/>
                      <a:pt x="0" y="1058599"/>
                    </a:cubicBezTo>
                    <a:cubicBezTo>
                      <a:pt x="-29561" y="930564"/>
                      <a:pt x="34022" y="776522"/>
                      <a:pt x="0" y="550471"/>
                    </a:cubicBezTo>
                    <a:cubicBezTo>
                      <a:pt x="-34022" y="324420"/>
                      <a:pt x="44610" y="159901"/>
                      <a:pt x="0" y="0"/>
                    </a:cubicBezTo>
                    <a:close/>
                  </a:path>
                  <a:path w="3396482" h="1058599" stroke="0" extrusionOk="0">
                    <a:moveTo>
                      <a:pt x="0" y="0"/>
                    </a:moveTo>
                    <a:cubicBezTo>
                      <a:pt x="247366" y="-20953"/>
                      <a:pt x="298899" y="17063"/>
                      <a:pt x="532116" y="0"/>
                    </a:cubicBezTo>
                    <a:cubicBezTo>
                      <a:pt x="765333" y="-17063"/>
                      <a:pt x="835469" y="10314"/>
                      <a:pt x="1030266" y="0"/>
                    </a:cubicBezTo>
                    <a:cubicBezTo>
                      <a:pt x="1225063" y="-10314"/>
                      <a:pt x="1532303" y="58548"/>
                      <a:pt x="1664276" y="0"/>
                    </a:cubicBezTo>
                    <a:cubicBezTo>
                      <a:pt x="1796249" y="-58548"/>
                      <a:pt x="1920165" y="33141"/>
                      <a:pt x="2162427" y="0"/>
                    </a:cubicBezTo>
                    <a:cubicBezTo>
                      <a:pt x="2404689" y="-33141"/>
                      <a:pt x="2529258" y="27800"/>
                      <a:pt x="2694542" y="0"/>
                    </a:cubicBezTo>
                    <a:cubicBezTo>
                      <a:pt x="2859827" y="-27800"/>
                      <a:pt x="3251981" y="43424"/>
                      <a:pt x="3396482" y="0"/>
                    </a:cubicBezTo>
                    <a:cubicBezTo>
                      <a:pt x="3422881" y="147903"/>
                      <a:pt x="3363258" y="327576"/>
                      <a:pt x="3396482" y="529300"/>
                    </a:cubicBezTo>
                    <a:cubicBezTo>
                      <a:pt x="3429706" y="731024"/>
                      <a:pt x="3383215" y="839677"/>
                      <a:pt x="3396482" y="1058599"/>
                    </a:cubicBezTo>
                    <a:cubicBezTo>
                      <a:pt x="3239108" y="1090256"/>
                      <a:pt x="3019358" y="1031504"/>
                      <a:pt x="2864366" y="1058599"/>
                    </a:cubicBezTo>
                    <a:cubicBezTo>
                      <a:pt x="2709374" y="1085694"/>
                      <a:pt x="2482927" y="1014017"/>
                      <a:pt x="2298286" y="1058599"/>
                    </a:cubicBezTo>
                    <a:cubicBezTo>
                      <a:pt x="2113645" y="1103181"/>
                      <a:pt x="1928232" y="1033836"/>
                      <a:pt x="1800135" y="1058599"/>
                    </a:cubicBezTo>
                    <a:cubicBezTo>
                      <a:pt x="1672038" y="1083362"/>
                      <a:pt x="1362358" y="992970"/>
                      <a:pt x="1234055" y="1058599"/>
                    </a:cubicBezTo>
                    <a:cubicBezTo>
                      <a:pt x="1105752" y="1124228"/>
                      <a:pt x="884795" y="1047100"/>
                      <a:pt x="600045" y="1058599"/>
                    </a:cubicBezTo>
                    <a:cubicBezTo>
                      <a:pt x="315295" y="1070098"/>
                      <a:pt x="188639" y="1028273"/>
                      <a:pt x="0" y="1058599"/>
                    </a:cubicBezTo>
                    <a:cubicBezTo>
                      <a:pt x="-16938" y="801226"/>
                      <a:pt x="21140" y="693025"/>
                      <a:pt x="0" y="508128"/>
                    </a:cubicBezTo>
                    <a:cubicBezTo>
                      <a:pt x="-21140" y="323231"/>
                      <a:pt x="38216" y="119280"/>
                      <a:pt x="0" y="0"/>
                    </a:cubicBezTo>
                    <a:close/>
                  </a:path>
                </a:pathLst>
              </a:custGeom>
              <a:ln>
                <a:extLst>
                  <a:ext uri="{C807C97D-BFC1-408E-A445-0C87EB9F89A2}">
                    <ask:lineSketchStyleProps xmlns:ask="http://schemas.microsoft.com/office/drawing/2018/sketchyshapes" sd="920769958">
                      <a:prstGeom prst="rect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anchor="ctr" anchorCtr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e>
                                <m:r>
                                  <a:rPr lang="en-US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e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0A9EE212-D16B-41AA-BFD9-9E84F4700D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537" y="2614935"/>
                <a:ext cx="3396482" cy="105859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extLst>
                  <a:ext uri="{C807C97D-BFC1-408E-A445-0C87EB9F89A2}">
                    <ask:lineSketchStyleProps xmlns:ask="http://schemas.microsoft.com/office/drawing/2018/sketchyshapes" sd="920769958">
                      <a:custGeom>
                        <a:avLst/>
                        <a:gdLst>
                          <a:gd name="connsiteX0" fmla="*/ 0 w 3396482"/>
                          <a:gd name="connsiteY0" fmla="*/ 0 h 1058599"/>
                          <a:gd name="connsiteX1" fmla="*/ 566080 w 3396482"/>
                          <a:gd name="connsiteY1" fmla="*/ 0 h 1058599"/>
                          <a:gd name="connsiteX2" fmla="*/ 1064231 w 3396482"/>
                          <a:gd name="connsiteY2" fmla="*/ 0 h 1058599"/>
                          <a:gd name="connsiteX3" fmla="*/ 1562382 w 3396482"/>
                          <a:gd name="connsiteY3" fmla="*/ 0 h 1058599"/>
                          <a:gd name="connsiteX4" fmla="*/ 2094497 w 3396482"/>
                          <a:gd name="connsiteY4" fmla="*/ 0 h 1058599"/>
                          <a:gd name="connsiteX5" fmla="*/ 2694542 w 3396482"/>
                          <a:gd name="connsiteY5" fmla="*/ 0 h 1058599"/>
                          <a:gd name="connsiteX6" fmla="*/ 3396482 w 3396482"/>
                          <a:gd name="connsiteY6" fmla="*/ 0 h 1058599"/>
                          <a:gd name="connsiteX7" fmla="*/ 3396482 w 3396482"/>
                          <a:gd name="connsiteY7" fmla="*/ 529300 h 1058599"/>
                          <a:gd name="connsiteX8" fmla="*/ 3396482 w 3396482"/>
                          <a:gd name="connsiteY8" fmla="*/ 1058599 h 1058599"/>
                          <a:gd name="connsiteX9" fmla="*/ 2932296 w 3396482"/>
                          <a:gd name="connsiteY9" fmla="*/ 1058599 h 1058599"/>
                          <a:gd name="connsiteX10" fmla="*/ 2366216 w 3396482"/>
                          <a:gd name="connsiteY10" fmla="*/ 1058599 h 1058599"/>
                          <a:gd name="connsiteX11" fmla="*/ 1868065 w 3396482"/>
                          <a:gd name="connsiteY11" fmla="*/ 1058599 h 1058599"/>
                          <a:gd name="connsiteX12" fmla="*/ 1234055 w 3396482"/>
                          <a:gd name="connsiteY12" fmla="*/ 1058599 h 1058599"/>
                          <a:gd name="connsiteX13" fmla="*/ 600045 w 3396482"/>
                          <a:gd name="connsiteY13" fmla="*/ 1058599 h 1058599"/>
                          <a:gd name="connsiteX14" fmla="*/ 0 w 3396482"/>
                          <a:gd name="connsiteY14" fmla="*/ 1058599 h 1058599"/>
                          <a:gd name="connsiteX15" fmla="*/ 0 w 3396482"/>
                          <a:gd name="connsiteY15" fmla="*/ 550471 h 1058599"/>
                          <a:gd name="connsiteX16" fmla="*/ 0 w 3396482"/>
                          <a:gd name="connsiteY16" fmla="*/ 0 h 105859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</a:cxnLst>
                        <a:rect l="l" t="t" r="r" b="b"/>
                        <a:pathLst>
                          <a:path w="3396482" h="1058599" fill="none" extrusionOk="0">
                            <a:moveTo>
                              <a:pt x="0" y="0"/>
                            </a:moveTo>
                            <a:cubicBezTo>
                              <a:pt x="115989" y="-49123"/>
                              <a:pt x="400567" y="24399"/>
                              <a:pt x="566080" y="0"/>
                            </a:cubicBezTo>
                            <a:cubicBezTo>
                              <a:pt x="731593" y="-24399"/>
                              <a:pt x="921155" y="25527"/>
                              <a:pt x="1064231" y="0"/>
                            </a:cubicBezTo>
                            <a:cubicBezTo>
                              <a:pt x="1207307" y="-25527"/>
                              <a:pt x="1438174" y="35264"/>
                              <a:pt x="1562382" y="0"/>
                            </a:cubicBezTo>
                            <a:cubicBezTo>
                              <a:pt x="1686590" y="-35264"/>
                              <a:pt x="1954797" y="46611"/>
                              <a:pt x="2094497" y="0"/>
                            </a:cubicBezTo>
                            <a:cubicBezTo>
                              <a:pt x="2234197" y="-46611"/>
                              <a:pt x="2415043" y="22130"/>
                              <a:pt x="2694542" y="0"/>
                            </a:cubicBezTo>
                            <a:cubicBezTo>
                              <a:pt x="2974042" y="-22130"/>
                              <a:pt x="3099025" y="68976"/>
                              <a:pt x="3396482" y="0"/>
                            </a:cubicBezTo>
                            <a:cubicBezTo>
                              <a:pt x="3450474" y="259465"/>
                              <a:pt x="3373644" y="416315"/>
                              <a:pt x="3396482" y="529300"/>
                            </a:cubicBezTo>
                            <a:cubicBezTo>
                              <a:pt x="3419320" y="642285"/>
                              <a:pt x="3362157" y="831377"/>
                              <a:pt x="3396482" y="1058599"/>
                            </a:cubicBezTo>
                            <a:cubicBezTo>
                              <a:pt x="3183745" y="1110405"/>
                              <a:pt x="3125465" y="1038194"/>
                              <a:pt x="2932296" y="1058599"/>
                            </a:cubicBezTo>
                            <a:cubicBezTo>
                              <a:pt x="2739127" y="1079004"/>
                              <a:pt x="2529505" y="1006205"/>
                              <a:pt x="2366216" y="1058599"/>
                            </a:cubicBezTo>
                            <a:cubicBezTo>
                              <a:pt x="2202927" y="1110993"/>
                              <a:pt x="2082280" y="1014333"/>
                              <a:pt x="1868065" y="1058599"/>
                            </a:cubicBezTo>
                            <a:cubicBezTo>
                              <a:pt x="1653850" y="1102865"/>
                              <a:pt x="1499796" y="1021911"/>
                              <a:pt x="1234055" y="1058599"/>
                            </a:cubicBezTo>
                            <a:cubicBezTo>
                              <a:pt x="968314" y="1095287"/>
                              <a:pt x="779968" y="1024245"/>
                              <a:pt x="600045" y="1058599"/>
                            </a:cubicBezTo>
                            <a:cubicBezTo>
                              <a:pt x="420122" y="1092953"/>
                              <a:pt x="148161" y="1049806"/>
                              <a:pt x="0" y="1058599"/>
                            </a:cubicBezTo>
                            <a:cubicBezTo>
                              <a:pt x="-29561" y="930564"/>
                              <a:pt x="34022" y="776522"/>
                              <a:pt x="0" y="550471"/>
                            </a:cubicBezTo>
                            <a:cubicBezTo>
                              <a:pt x="-34022" y="324420"/>
                              <a:pt x="44610" y="159901"/>
                              <a:pt x="0" y="0"/>
                            </a:cubicBezTo>
                            <a:close/>
                          </a:path>
                          <a:path w="3396482" h="1058599" stroke="0" extrusionOk="0">
                            <a:moveTo>
                              <a:pt x="0" y="0"/>
                            </a:moveTo>
                            <a:cubicBezTo>
                              <a:pt x="247366" y="-20953"/>
                              <a:pt x="298899" y="17063"/>
                              <a:pt x="532116" y="0"/>
                            </a:cubicBezTo>
                            <a:cubicBezTo>
                              <a:pt x="765333" y="-17063"/>
                              <a:pt x="835469" y="10314"/>
                              <a:pt x="1030266" y="0"/>
                            </a:cubicBezTo>
                            <a:cubicBezTo>
                              <a:pt x="1225063" y="-10314"/>
                              <a:pt x="1532303" y="58548"/>
                              <a:pt x="1664276" y="0"/>
                            </a:cubicBezTo>
                            <a:cubicBezTo>
                              <a:pt x="1796249" y="-58548"/>
                              <a:pt x="1920165" y="33141"/>
                              <a:pt x="2162427" y="0"/>
                            </a:cubicBezTo>
                            <a:cubicBezTo>
                              <a:pt x="2404689" y="-33141"/>
                              <a:pt x="2529258" y="27800"/>
                              <a:pt x="2694542" y="0"/>
                            </a:cubicBezTo>
                            <a:cubicBezTo>
                              <a:pt x="2859827" y="-27800"/>
                              <a:pt x="3251981" y="43424"/>
                              <a:pt x="3396482" y="0"/>
                            </a:cubicBezTo>
                            <a:cubicBezTo>
                              <a:pt x="3422881" y="147903"/>
                              <a:pt x="3363258" y="327576"/>
                              <a:pt x="3396482" y="529300"/>
                            </a:cubicBezTo>
                            <a:cubicBezTo>
                              <a:pt x="3429706" y="731024"/>
                              <a:pt x="3383215" y="839677"/>
                              <a:pt x="3396482" y="1058599"/>
                            </a:cubicBezTo>
                            <a:cubicBezTo>
                              <a:pt x="3239108" y="1090256"/>
                              <a:pt x="3019358" y="1031504"/>
                              <a:pt x="2864366" y="1058599"/>
                            </a:cubicBezTo>
                            <a:cubicBezTo>
                              <a:pt x="2709374" y="1085694"/>
                              <a:pt x="2482927" y="1014017"/>
                              <a:pt x="2298286" y="1058599"/>
                            </a:cubicBezTo>
                            <a:cubicBezTo>
                              <a:pt x="2113645" y="1103181"/>
                              <a:pt x="1928232" y="1033836"/>
                              <a:pt x="1800135" y="1058599"/>
                            </a:cubicBezTo>
                            <a:cubicBezTo>
                              <a:pt x="1672038" y="1083362"/>
                              <a:pt x="1362358" y="992970"/>
                              <a:pt x="1234055" y="1058599"/>
                            </a:cubicBezTo>
                            <a:cubicBezTo>
                              <a:pt x="1105752" y="1124228"/>
                              <a:pt x="884795" y="1047100"/>
                              <a:pt x="600045" y="1058599"/>
                            </a:cubicBezTo>
                            <a:cubicBezTo>
                              <a:pt x="315295" y="1070098"/>
                              <a:pt x="188639" y="1028273"/>
                              <a:pt x="0" y="1058599"/>
                            </a:cubicBezTo>
                            <a:cubicBezTo>
                              <a:pt x="-16938" y="801226"/>
                              <a:pt x="21140" y="693025"/>
                              <a:pt x="0" y="508128"/>
                            </a:cubicBezTo>
                            <a:cubicBezTo>
                              <a:pt x="-21140" y="323231"/>
                              <a:pt x="38216" y="119280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242740FB-8EB4-4CC9-B7EF-DA2827E43E85}"/>
                  </a:ext>
                </a:extLst>
              </p:cNvPr>
              <p:cNvSpPr/>
              <p:nvPr/>
            </p:nvSpPr>
            <p:spPr>
              <a:xfrm>
                <a:off x="998537" y="4345858"/>
                <a:ext cx="3637258" cy="1058599"/>
              </a:xfrm>
              <a:custGeom>
                <a:avLst/>
                <a:gdLst>
                  <a:gd name="connsiteX0" fmla="*/ 0 w 3637258"/>
                  <a:gd name="connsiteY0" fmla="*/ 0 h 1058599"/>
                  <a:gd name="connsiteX1" fmla="*/ 519608 w 3637258"/>
                  <a:gd name="connsiteY1" fmla="*/ 0 h 1058599"/>
                  <a:gd name="connsiteX2" fmla="*/ 1002844 w 3637258"/>
                  <a:gd name="connsiteY2" fmla="*/ 0 h 1058599"/>
                  <a:gd name="connsiteX3" fmla="*/ 1558825 w 3637258"/>
                  <a:gd name="connsiteY3" fmla="*/ 0 h 1058599"/>
                  <a:gd name="connsiteX4" fmla="*/ 2005688 w 3637258"/>
                  <a:gd name="connsiteY4" fmla="*/ 0 h 1058599"/>
                  <a:gd name="connsiteX5" fmla="*/ 2525296 w 3637258"/>
                  <a:gd name="connsiteY5" fmla="*/ 0 h 1058599"/>
                  <a:gd name="connsiteX6" fmla="*/ 3044905 w 3637258"/>
                  <a:gd name="connsiteY6" fmla="*/ 0 h 1058599"/>
                  <a:gd name="connsiteX7" fmla="*/ 3637258 w 3637258"/>
                  <a:gd name="connsiteY7" fmla="*/ 0 h 1058599"/>
                  <a:gd name="connsiteX8" fmla="*/ 3637258 w 3637258"/>
                  <a:gd name="connsiteY8" fmla="*/ 539885 h 1058599"/>
                  <a:gd name="connsiteX9" fmla="*/ 3637258 w 3637258"/>
                  <a:gd name="connsiteY9" fmla="*/ 1058599 h 1058599"/>
                  <a:gd name="connsiteX10" fmla="*/ 3117650 w 3637258"/>
                  <a:gd name="connsiteY10" fmla="*/ 1058599 h 1058599"/>
                  <a:gd name="connsiteX11" fmla="*/ 2525296 w 3637258"/>
                  <a:gd name="connsiteY11" fmla="*/ 1058599 h 1058599"/>
                  <a:gd name="connsiteX12" fmla="*/ 2042061 w 3637258"/>
                  <a:gd name="connsiteY12" fmla="*/ 1058599 h 1058599"/>
                  <a:gd name="connsiteX13" fmla="*/ 1595197 w 3637258"/>
                  <a:gd name="connsiteY13" fmla="*/ 1058599 h 1058599"/>
                  <a:gd name="connsiteX14" fmla="*/ 1039217 w 3637258"/>
                  <a:gd name="connsiteY14" fmla="*/ 1058599 h 1058599"/>
                  <a:gd name="connsiteX15" fmla="*/ 519608 w 3637258"/>
                  <a:gd name="connsiteY15" fmla="*/ 1058599 h 1058599"/>
                  <a:gd name="connsiteX16" fmla="*/ 0 w 3637258"/>
                  <a:gd name="connsiteY16" fmla="*/ 1058599 h 1058599"/>
                  <a:gd name="connsiteX17" fmla="*/ 0 w 3637258"/>
                  <a:gd name="connsiteY17" fmla="*/ 539885 h 1058599"/>
                  <a:gd name="connsiteX18" fmla="*/ 0 w 3637258"/>
                  <a:gd name="connsiteY18" fmla="*/ 0 h 10585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3637258" h="1058599" fill="none" extrusionOk="0">
                    <a:moveTo>
                      <a:pt x="0" y="0"/>
                    </a:moveTo>
                    <a:cubicBezTo>
                      <a:pt x="167158" y="-47991"/>
                      <a:pt x="282710" y="5419"/>
                      <a:pt x="519608" y="0"/>
                    </a:cubicBezTo>
                    <a:cubicBezTo>
                      <a:pt x="756506" y="-5419"/>
                      <a:pt x="808375" y="28963"/>
                      <a:pt x="1002844" y="0"/>
                    </a:cubicBezTo>
                    <a:cubicBezTo>
                      <a:pt x="1197313" y="-28963"/>
                      <a:pt x="1329350" y="48092"/>
                      <a:pt x="1558825" y="0"/>
                    </a:cubicBezTo>
                    <a:cubicBezTo>
                      <a:pt x="1788300" y="-48092"/>
                      <a:pt x="1872711" y="7708"/>
                      <a:pt x="2005688" y="0"/>
                    </a:cubicBezTo>
                    <a:cubicBezTo>
                      <a:pt x="2138665" y="-7708"/>
                      <a:pt x="2286994" y="18082"/>
                      <a:pt x="2525296" y="0"/>
                    </a:cubicBezTo>
                    <a:cubicBezTo>
                      <a:pt x="2763598" y="-18082"/>
                      <a:pt x="2834733" y="58762"/>
                      <a:pt x="3044905" y="0"/>
                    </a:cubicBezTo>
                    <a:cubicBezTo>
                      <a:pt x="3255077" y="-58762"/>
                      <a:pt x="3424444" y="25288"/>
                      <a:pt x="3637258" y="0"/>
                    </a:cubicBezTo>
                    <a:cubicBezTo>
                      <a:pt x="3665892" y="259396"/>
                      <a:pt x="3635450" y="390465"/>
                      <a:pt x="3637258" y="539885"/>
                    </a:cubicBezTo>
                    <a:cubicBezTo>
                      <a:pt x="3639066" y="689305"/>
                      <a:pt x="3590658" y="802829"/>
                      <a:pt x="3637258" y="1058599"/>
                    </a:cubicBezTo>
                    <a:cubicBezTo>
                      <a:pt x="3392944" y="1108606"/>
                      <a:pt x="3364943" y="1017155"/>
                      <a:pt x="3117650" y="1058599"/>
                    </a:cubicBezTo>
                    <a:cubicBezTo>
                      <a:pt x="2870357" y="1100043"/>
                      <a:pt x="2731579" y="1040681"/>
                      <a:pt x="2525296" y="1058599"/>
                    </a:cubicBezTo>
                    <a:cubicBezTo>
                      <a:pt x="2319013" y="1076517"/>
                      <a:pt x="2183137" y="1034238"/>
                      <a:pt x="2042061" y="1058599"/>
                    </a:cubicBezTo>
                    <a:cubicBezTo>
                      <a:pt x="1900985" y="1082960"/>
                      <a:pt x="1792272" y="1046607"/>
                      <a:pt x="1595197" y="1058599"/>
                    </a:cubicBezTo>
                    <a:cubicBezTo>
                      <a:pt x="1398122" y="1070591"/>
                      <a:pt x="1184794" y="1024928"/>
                      <a:pt x="1039217" y="1058599"/>
                    </a:cubicBezTo>
                    <a:cubicBezTo>
                      <a:pt x="893640" y="1092270"/>
                      <a:pt x="733351" y="1042393"/>
                      <a:pt x="519608" y="1058599"/>
                    </a:cubicBezTo>
                    <a:cubicBezTo>
                      <a:pt x="305865" y="1074805"/>
                      <a:pt x="163590" y="1044624"/>
                      <a:pt x="0" y="1058599"/>
                    </a:cubicBezTo>
                    <a:cubicBezTo>
                      <a:pt x="-34613" y="840932"/>
                      <a:pt x="46086" y="683900"/>
                      <a:pt x="0" y="539885"/>
                    </a:cubicBezTo>
                    <a:cubicBezTo>
                      <a:pt x="-46086" y="395870"/>
                      <a:pt x="51830" y="124784"/>
                      <a:pt x="0" y="0"/>
                    </a:cubicBezTo>
                    <a:close/>
                  </a:path>
                  <a:path w="3637258" h="1058599" stroke="0" extrusionOk="0">
                    <a:moveTo>
                      <a:pt x="0" y="0"/>
                    </a:moveTo>
                    <a:cubicBezTo>
                      <a:pt x="103300" y="-19880"/>
                      <a:pt x="323673" y="33755"/>
                      <a:pt x="483236" y="0"/>
                    </a:cubicBezTo>
                    <a:cubicBezTo>
                      <a:pt x="642799" y="-33755"/>
                      <a:pt x="711220" y="9423"/>
                      <a:pt x="930099" y="0"/>
                    </a:cubicBezTo>
                    <a:cubicBezTo>
                      <a:pt x="1148978" y="-9423"/>
                      <a:pt x="1390860" y="1932"/>
                      <a:pt x="1522452" y="0"/>
                    </a:cubicBezTo>
                    <a:cubicBezTo>
                      <a:pt x="1654044" y="-1932"/>
                      <a:pt x="1859849" y="11472"/>
                      <a:pt x="1969315" y="0"/>
                    </a:cubicBezTo>
                    <a:cubicBezTo>
                      <a:pt x="2078781" y="-11472"/>
                      <a:pt x="2318790" y="13072"/>
                      <a:pt x="2452551" y="0"/>
                    </a:cubicBezTo>
                    <a:cubicBezTo>
                      <a:pt x="2586312" y="-13072"/>
                      <a:pt x="2754248" y="54328"/>
                      <a:pt x="2935787" y="0"/>
                    </a:cubicBezTo>
                    <a:cubicBezTo>
                      <a:pt x="3117326" y="-54328"/>
                      <a:pt x="3431646" y="10299"/>
                      <a:pt x="3637258" y="0"/>
                    </a:cubicBezTo>
                    <a:cubicBezTo>
                      <a:pt x="3691359" y="231806"/>
                      <a:pt x="3627212" y="324109"/>
                      <a:pt x="3637258" y="497542"/>
                    </a:cubicBezTo>
                    <a:cubicBezTo>
                      <a:pt x="3647304" y="670975"/>
                      <a:pt x="3592950" y="840306"/>
                      <a:pt x="3637258" y="1058599"/>
                    </a:cubicBezTo>
                    <a:cubicBezTo>
                      <a:pt x="3451539" y="1078572"/>
                      <a:pt x="3380240" y="1021682"/>
                      <a:pt x="3154022" y="1058599"/>
                    </a:cubicBezTo>
                    <a:cubicBezTo>
                      <a:pt x="2927804" y="1095516"/>
                      <a:pt x="2803642" y="1042043"/>
                      <a:pt x="2707159" y="1058599"/>
                    </a:cubicBezTo>
                    <a:cubicBezTo>
                      <a:pt x="2610676" y="1075155"/>
                      <a:pt x="2302668" y="1023370"/>
                      <a:pt x="2187551" y="1058599"/>
                    </a:cubicBezTo>
                    <a:cubicBezTo>
                      <a:pt x="2072434" y="1093828"/>
                      <a:pt x="1831911" y="994141"/>
                      <a:pt x="1595197" y="1058599"/>
                    </a:cubicBezTo>
                    <a:cubicBezTo>
                      <a:pt x="1358483" y="1123057"/>
                      <a:pt x="1287207" y="1017266"/>
                      <a:pt x="1148334" y="1058599"/>
                    </a:cubicBezTo>
                    <a:cubicBezTo>
                      <a:pt x="1009461" y="1099932"/>
                      <a:pt x="851120" y="1038612"/>
                      <a:pt x="555981" y="1058599"/>
                    </a:cubicBezTo>
                    <a:cubicBezTo>
                      <a:pt x="260842" y="1078586"/>
                      <a:pt x="146161" y="1052665"/>
                      <a:pt x="0" y="1058599"/>
                    </a:cubicBezTo>
                    <a:cubicBezTo>
                      <a:pt x="-23747" y="792038"/>
                      <a:pt x="28932" y="640966"/>
                      <a:pt x="0" y="508128"/>
                    </a:cubicBezTo>
                    <a:cubicBezTo>
                      <a:pt x="-28932" y="375290"/>
                      <a:pt x="40399" y="240974"/>
                      <a:pt x="0" y="0"/>
                    </a:cubicBezTo>
                    <a:close/>
                  </a:path>
                </a:pathLst>
              </a:custGeom>
              <a:ln>
                <a:extLst>
                  <a:ext uri="{C807C97D-BFC1-408E-A445-0C87EB9F89A2}">
                    <ask:lineSketchStyleProps xmlns:ask="http://schemas.microsoft.com/office/drawing/2018/sketchyshapes" sd="920769958">
                      <a:prstGeom prst="rect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anchor="ctr" anchorCtr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/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d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242740FB-8EB4-4CC9-B7EF-DA2827E43E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537" y="4345858"/>
                <a:ext cx="3637258" cy="10585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extLst>
                  <a:ext uri="{C807C97D-BFC1-408E-A445-0C87EB9F89A2}">
                    <ask:lineSketchStyleProps xmlns:ask="http://schemas.microsoft.com/office/drawing/2018/sketchyshapes" sd="920769958">
                      <a:custGeom>
                        <a:avLst/>
                        <a:gdLst>
                          <a:gd name="connsiteX0" fmla="*/ 0 w 3637258"/>
                          <a:gd name="connsiteY0" fmla="*/ 0 h 1058599"/>
                          <a:gd name="connsiteX1" fmla="*/ 519608 w 3637258"/>
                          <a:gd name="connsiteY1" fmla="*/ 0 h 1058599"/>
                          <a:gd name="connsiteX2" fmla="*/ 1002844 w 3637258"/>
                          <a:gd name="connsiteY2" fmla="*/ 0 h 1058599"/>
                          <a:gd name="connsiteX3" fmla="*/ 1558825 w 3637258"/>
                          <a:gd name="connsiteY3" fmla="*/ 0 h 1058599"/>
                          <a:gd name="connsiteX4" fmla="*/ 2005688 w 3637258"/>
                          <a:gd name="connsiteY4" fmla="*/ 0 h 1058599"/>
                          <a:gd name="connsiteX5" fmla="*/ 2525296 w 3637258"/>
                          <a:gd name="connsiteY5" fmla="*/ 0 h 1058599"/>
                          <a:gd name="connsiteX6" fmla="*/ 3044905 w 3637258"/>
                          <a:gd name="connsiteY6" fmla="*/ 0 h 1058599"/>
                          <a:gd name="connsiteX7" fmla="*/ 3637258 w 3637258"/>
                          <a:gd name="connsiteY7" fmla="*/ 0 h 1058599"/>
                          <a:gd name="connsiteX8" fmla="*/ 3637258 w 3637258"/>
                          <a:gd name="connsiteY8" fmla="*/ 539885 h 1058599"/>
                          <a:gd name="connsiteX9" fmla="*/ 3637258 w 3637258"/>
                          <a:gd name="connsiteY9" fmla="*/ 1058599 h 1058599"/>
                          <a:gd name="connsiteX10" fmla="*/ 3117650 w 3637258"/>
                          <a:gd name="connsiteY10" fmla="*/ 1058599 h 1058599"/>
                          <a:gd name="connsiteX11" fmla="*/ 2525296 w 3637258"/>
                          <a:gd name="connsiteY11" fmla="*/ 1058599 h 1058599"/>
                          <a:gd name="connsiteX12" fmla="*/ 2042061 w 3637258"/>
                          <a:gd name="connsiteY12" fmla="*/ 1058599 h 1058599"/>
                          <a:gd name="connsiteX13" fmla="*/ 1595197 w 3637258"/>
                          <a:gd name="connsiteY13" fmla="*/ 1058599 h 1058599"/>
                          <a:gd name="connsiteX14" fmla="*/ 1039217 w 3637258"/>
                          <a:gd name="connsiteY14" fmla="*/ 1058599 h 1058599"/>
                          <a:gd name="connsiteX15" fmla="*/ 519608 w 3637258"/>
                          <a:gd name="connsiteY15" fmla="*/ 1058599 h 1058599"/>
                          <a:gd name="connsiteX16" fmla="*/ 0 w 3637258"/>
                          <a:gd name="connsiteY16" fmla="*/ 1058599 h 1058599"/>
                          <a:gd name="connsiteX17" fmla="*/ 0 w 3637258"/>
                          <a:gd name="connsiteY17" fmla="*/ 539885 h 1058599"/>
                          <a:gd name="connsiteX18" fmla="*/ 0 w 3637258"/>
                          <a:gd name="connsiteY18" fmla="*/ 0 h 105859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</a:cxnLst>
                        <a:rect l="l" t="t" r="r" b="b"/>
                        <a:pathLst>
                          <a:path w="3637258" h="1058599" fill="none" extrusionOk="0">
                            <a:moveTo>
                              <a:pt x="0" y="0"/>
                            </a:moveTo>
                            <a:cubicBezTo>
                              <a:pt x="167158" y="-47991"/>
                              <a:pt x="282710" y="5419"/>
                              <a:pt x="519608" y="0"/>
                            </a:cubicBezTo>
                            <a:cubicBezTo>
                              <a:pt x="756506" y="-5419"/>
                              <a:pt x="808375" y="28963"/>
                              <a:pt x="1002844" y="0"/>
                            </a:cubicBezTo>
                            <a:cubicBezTo>
                              <a:pt x="1197313" y="-28963"/>
                              <a:pt x="1329350" y="48092"/>
                              <a:pt x="1558825" y="0"/>
                            </a:cubicBezTo>
                            <a:cubicBezTo>
                              <a:pt x="1788300" y="-48092"/>
                              <a:pt x="1872711" y="7708"/>
                              <a:pt x="2005688" y="0"/>
                            </a:cubicBezTo>
                            <a:cubicBezTo>
                              <a:pt x="2138665" y="-7708"/>
                              <a:pt x="2286994" y="18082"/>
                              <a:pt x="2525296" y="0"/>
                            </a:cubicBezTo>
                            <a:cubicBezTo>
                              <a:pt x="2763598" y="-18082"/>
                              <a:pt x="2834733" y="58762"/>
                              <a:pt x="3044905" y="0"/>
                            </a:cubicBezTo>
                            <a:cubicBezTo>
                              <a:pt x="3255077" y="-58762"/>
                              <a:pt x="3424444" y="25288"/>
                              <a:pt x="3637258" y="0"/>
                            </a:cubicBezTo>
                            <a:cubicBezTo>
                              <a:pt x="3665892" y="259396"/>
                              <a:pt x="3635450" y="390465"/>
                              <a:pt x="3637258" y="539885"/>
                            </a:cubicBezTo>
                            <a:cubicBezTo>
                              <a:pt x="3639066" y="689305"/>
                              <a:pt x="3590658" y="802829"/>
                              <a:pt x="3637258" y="1058599"/>
                            </a:cubicBezTo>
                            <a:cubicBezTo>
                              <a:pt x="3392944" y="1108606"/>
                              <a:pt x="3364943" y="1017155"/>
                              <a:pt x="3117650" y="1058599"/>
                            </a:cubicBezTo>
                            <a:cubicBezTo>
                              <a:pt x="2870357" y="1100043"/>
                              <a:pt x="2731579" y="1040681"/>
                              <a:pt x="2525296" y="1058599"/>
                            </a:cubicBezTo>
                            <a:cubicBezTo>
                              <a:pt x="2319013" y="1076517"/>
                              <a:pt x="2183137" y="1034238"/>
                              <a:pt x="2042061" y="1058599"/>
                            </a:cubicBezTo>
                            <a:cubicBezTo>
                              <a:pt x="1900985" y="1082960"/>
                              <a:pt x="1792272" y="1046607"/>
                              <a:pt x="1595197" y="1058599"/>
                            </a:cubicBezTo>
                            <a:cubicBezTo>
                              <a:pt x="1398122" y="1070591"/>
                              <a:pt x="1184794" y="1024928"/>
                              <a:pt x="1039217" y="1058599"/>
                            </a:cubicBezTo>
                            <a:cubicBezTo>
                              <a:pt x="893640" y="1092270"/>
                              <a:pt x="733351" y="1042393"/>
                              <a:pt x="519608" y="1058599"/>
                            </a:cubicBezTo>
                            <a:cubicBezTo>
                              <a:pt x="305865" y="1074805"/>
                              <a:pt x="163590" y="1044624"/>
                              <a:pt x="0" y="1058599"/>
                            </a:cubicBezTo>
                            <a:cubicBezTo>
                              <a:pt x="-34613" y="840932"/>
                              <a:pt x="46086" y="683900"/>
                              <a:pt x="0" y="539885"/>
                            </a:cubicBezTo>
                            <a:cubicBezTo>
                              <a:pt x="-46086" y="395870"/>
                              <a:pt x="51830" y="124784"/>
                              <a:pt x="0" y="0"/>
                            </a:cubicBezTo>
                            <a:close/>
                          </a:path>
                          <a:path w="3637258" h="1058599" stroke="0" extrusionOk="0">
                            <a:moveTo>
                              <a:pt x="0" y="0"/>
                            </a:moveTo>
                            <a:cubicBezTo>
                              <a:pt x="103300" y="-19880"/>
                              <a:pt x="323673" y="33755"/>
                              <a:pt x="483236" y="0"/>
                            </a:cubicBezTo>
                            <a:cubicBezTo>
                              <a:pt x="642799" y="-33755"/>
                              <a:pt x="711220" y="9423"/>
                              <a:pt x="930099" y="0"/>
                            </a:cubicBezTo>
                            <a:cubicBezTo>
                              <a:pt x="1148978" y="-9423"/>
                              <a:pt x="1390860" y="1932"/>
                              <a:pt x="1522452" y="0"/>
                            </a:cubicBezTo>
                            <a:cubicBezTo>
                              <a:pt x="1654044" y="-1932"/>
                              <a:pt x="1859849" y="11472"/>
                              <a:pt x="1969315" y="0"/>
                            </a:cubicBezTo>
                            <a:cubicBezTo>
                              <a:pt x="2078781" y="-11472"/>
                              <a:pt x="2318790" y="13072"/>
                              <a:pt x="2452551" y="0"/>
                            </a:cubicBezTo>
                            <a:cubicBezTo>
                              <a:pt x="2586312" y="-13072"/>
                              <a:pt x="2754248" y="54328"/>
                              <a:pt x="2935787" y="0"/>
                            </a:cubicBezTo>
                            <a:cubicBezTo>
                              <a:pt x="3117326" y="-54328"/>
                              <a:pt x="3431646" y="10299"/>
                              <a:pt x="3637258" y="0"/>
                            </a:cubicBezTo>
                            <a:cubicBezTo>
                              <a:pt x="3691359" y="231806"/>
                              <a:pt x="3627212" y="324109"/>
                              <a:pt x="3637258" y="497542"/>
                            </a:cubicBezTo>
                            <a:cubicBezTo>
                              <a:pt x="3647304" y="670975"/>
                              <a:pt x="3592950" y="840306"/>
                              <a:pt x="3637258" y="1058599"/>
                            </a:cubicBezTo>
                            <a:cubicBezTo>
                              <a:pt x="3451539" y="1078572"/>
                              <a:pt x="3380240" y="1021682"/>
                              <a:pt x="3154022" y="1058599"/>
                            </a:cubicBezTo>
                            <a:cubicBezTo>
                              <a:pt x="2927804" y="1095516"/>
                              <a:pt x="2803642" y="1042043"/>
                              <a:pt x="2707159" y="1058599"/>
                            </a:cubicBezTo>
                            <a:cubicBezTo>
                              <a:pt x="2610676" y="1075155"/>
                              <a:pt x="2302668" y="1023370"/>
                              <a:pt x="2187551" y="1058599"/>
                            </a:cubicBezTo>
                            <a:cubicBezTo>
                              <a:pt x="2072434" y="1093828"/>
                              <a:pt x="1831911" y="994141"/>
                              <a:pt x="1595197" y="1058599"/>
                            </a:cubicBezTo>
                            <a:cubicBezTo>
                              <a:pt x="1358483" y="1123057"/>
                              <a:pt x="1287207" y="1017266"/>
                              <a:pt x="1148334" y="1058599"/>
                            </a:cubicBezTo>
                            <a:cubicBezTo>
                              <a:pt x="1009461" y="1099932"/>
                              <a:pt x="851120" y="1038612"/>
                              <a:pt x="555981" y="1058599"/>
                            </a:cubicBezTo>
                            <a:cubicBezTo>
                              <a:pt x="260842" y="1078586"/>
                              <a:pt x="146161" y="1052665"/>
                              <a:pt x="0" y="1058599"/>
                            </a:cubicBezTo>
                            <a:cubicBezTo>
                              <a:pt x="-23747" y="792038"/>
                              <a:pt x="28932" y="640966"/>
                              <a:pt x="0" y="508128"/>
                            </a:cubicBezTo>
                            <a:cubicBezTo>
                              <a:pt x="-28932" y="375290"/>
                              <a:pt x="40399" y="24097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510AD275-69E9-4E56-B5B4-010C43EDDDDD}"/>
                  </a:ext>
                </a:extLst>
              </p:cNvPr>
              <p:cNvSpPr/>
              <p:nvPr/>
            </p:nvSpPr>
            <p:spPr>
              <a:xfrm>
                <a:off x="5146969" y="4326194"/>
                <a:ext cx="2197728" cy="1058599"/>
              </a:xfrm>
              <a:custGeom>
                <a:avLst/>
                <a:gdLst>
                  <a:gd name="connsiteX0" fmla="*/ 0 w 2197728"/>
                  <a:gd name="connsiteY0" fmla="*/ 0 h 1058599"/>
                  <a:gd name="connsiteX1" fmla="*/ 549432 w 2197728"/>
                  <a:gd name="connsiteY1" fmla="*/ 0 h 1058599"/>
                  <a:gd name="connsiteX2" fmla="*/ 1142819 w 2197728"/>
                  <a:gd name="connsiteY2" fmla="*/ 0 h 1058599"/>
                  <a:gd name="connsiteX3" fmla="*/ 1692251 w 2197728"/>
                  <a:gd name="connsiteY3" fmla="*/ 0 h 1058599"/>
                  <a:gd name="connsiteX4" fmla="*/ 2197728 w 2197728"/>
                  <a:gd name="connsiteY4" fmla="*/ 0 h 1058599"/>
                  <a:gd name="connsiteX5" fmla="*/ 2197728 w 2197728"/>
                  <a:gd name="connsiteY5" fmla="*/ 550471 h 1058599"/>
                  <a:gd name="connsiteX6" fmla="*/ 2197728 w 2197728"/>
                  <a:gd name="connsiteY6" fmla="*/ 1058599 h 1058599"/>
                  <a:gd name="connsiteX7" fmla="*/ 1670273 w 2197728"/>
                  <a:gd name="connsiteY7" fmla="*/ 1058599 h 1058599"/>
                  <a:gd name="connsiteX8" fmla="*/ 1120841 w 2197728"/>
                  <a:gd name="connsiteY8" fmla="*/ 1058599 h 1058599"/>
                  <a:gd name="connsiteX9" fmla="*/ 637341 w 2197728"/>
                  <a:gd name="connsiteY9" fmla="*/ 1058599 h 1058599"/>
                  <a:gd name="connsiteX10" fmla="*/ 0 w 2197728"/>
                  <a:gd name="connsiteY10" fmla="*/ 1058599 h 1058599"/>
                  <a:gd name="connsiteX11" fmla="*/ 0 w 2197728"/>
                  <a:gd name="connsiteY11" fmla="*/ 539885 h 1058599"/>
                  <a:gd name="connsiteX12" fmla="*/ 0 w 2197728"/>
                  <a:gd name="connsiteY12" fmla="*/ 0 h 10585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197728" h="1058599" fill="none" extrusionOk="0">
                    <a:moveTo>
                      <a:pt x="0" y="0"/>
                    </a:moveTo>
                    <a:cubicBezTo>
                      <a:pt x="272126" y="-10829"/>
                      <a:pt x="319071" y="11695"/>
                      <a:pt x="549432" y="0"/>
                    </a:cubicBezTo>
                    <a:cubicBezTo>
                      <a:pt x="779793" y="-11695"/>
                      <a:pt x="1013803" y="849"/>
                      <a:pt x="1142819" y="0"/>
                    </a:cubicBezTo>
                    <a:cubicBezTo>
                      <a:pt x="1271835" y="-849"/>
                      <a:pt x="1549237" y="49496"/>
                      <a:pt x="1692251" y="0"/>
                    </a:cubicBezTo>
                    <a:cubicBezTo>
                      <a:pt x="1835265" y="-49496"/>
                      <a:pt x="2078626" y="40380"/>
                      <a:pt x="2197728" y="0"/>
                    </a:cubicBezTo>
                    <a:cubicBezTo>
                      <a:pt x="2235040" y="250358"/>
                      <a:pt x="2157801" y="372731"/>
                      <a:pt x="2197728" y="550471"/>
                    </a:cubicBezTo>
                    <a:cubicBezTo>
                      <a:pt x="2237655" y="728211"/>
                      <a:pt x="2162413" y="853359"/>
                      <a:pt x="2197728" y="1058599"/>
                    </a:cubicBezTo>
                    <a:cubicBezTo>
                      <a:pt x="2029573" y="1081217"/>
                      <a:pt x="1868232" y="1015541"/>
                      <a:pt x="1670273" y="1058599"/>
                    </a:cubicBezTo>
                    <a:cubicBezTo>
                      <a:pt x="1472315" y="1101657"/>
                      <a:pt x="1329730" y="1054731"/>
                      <a:pt x="1120841" y="1058599"/>
                    </a:cubicBezTo>
                    <a:cubicBezTo>
                      <a:pt x="911952" y="1062467"/>
                      <a:pt x="777130" y="1049110"/>
                      <a:pt x="637341" y="1058599"/>
                    </a:cubicBezTo>
                    <a:cubicBezTo>
                      <a:pt x="497552" y="1068088"/>
                      <a:pt x="274199" y="993048"/>
                      <a:pt x="0" y="1058599"/>
                    </a:cubicBezTo>
                    <a:cubicBezTo>
                      <a:pt x="-30055" y="865143"/>
                      <a:pt x="28912" y="685068"/>
                      <a:pt x="0" y="539885"/>
                    </a:cubicBezTo>
                    <a:cubicBezTo>
                      <a:pt x="-28912" y="394702"/>
                      <a:pt x="36153" y="118524"/>
                      <a:pt x="0" y="0"/>
                    </a:cubicBezTo>
                    <a:close/>
                  </a:path>
                  <a:path w="2197728" h="1058599" stroke="0" extrusionOk="0">
                    <a:moveTo>
                      <a:pt x="0" y="0"/>
                    </a:moveTo>
                    <a:cubicBezTo>
                      <a:pt x="197785" y="-39563"/>
                      <a:pt x="397431" y="60718"/>
                      <a:pt x="527455" y="0"/>
                    </a:cubicBezTo>
                    <a:cubicBezTo>
                      <a:pt x="657480" y="-60718"/>
                      <a:pt x="889663" y="58453"/>
                      <a:pt x="1032932" y="0"/>
                    </a:cubicBezTo>
                    <a:cubicBezTo>
                      <a:pt x="1176201" y="-58453"/>
                      <a:pt x="1352805" y="10447"/>
                      <a:pt x="1626319" y="0"/>
                    </a:cubicBezTo>
                    <a:cubicBezTo>
                      <a:pt x="1899833" y="-10447"/>
                      <a:pt x="1962760" y="53869"/>
                      <a:pt x="2197728" y="0"/>
                    </a:cubicBezTo>
                    <a:cubicBezTo>
                      <a:pt x="2203513" y="195322"/>
                      <a:pt x="2171701" y="396205"/>
                      <a:pt x="2197728" y="518714"/>
                    </a:cubicBezTo>
                    <a:cubicBezTo>
                      <a:pt x="2223755" y="641223"/>
                      <a:pt x="2144170" y="938900"/>
                      <a:pt x="2197728" y="1058599"/>
                    </a:cubicBezTo>
                    <a:cubicBezTo>
                      <a:pt x="2010807" y="1090256"/>
                      <a:pt x="1882260" y="1043203"/>
                      <a:pt x="1692251" y="1058599"/>
                    </a:cubicBezTo>
                    <a:cubicBezTo>
                      <a:pt x="1502242" y="1073995"/>
                      <a:pt x="1388956" y="1005552"/>
                      <a:pt x="1098864" y="1058599"/>
                    </a:cubicBezTo>
                    <a:cubicBezTo>
                      <a:pt x="808772" y="1111646"/>
                      <a:pt x="765732" y="998117"/>
                      <a:pt x="571409" y="1058599"/>
                    </a:cubicBezTo>
                    <a:cubicBezTo>
                      <a:pt x="377086" y="1119081"/>
                      <a:pt x="189239" y="1055833"/>
                      <a:pt x="0" y="1058599"/>
                    </a:cubicBezTo>
                    <a:cubicBezTo>
                      <a:pt x="-19594" y="859333"/>
                      <a:pt x="29232" y="694619"/>
                      <a:pt x="0" y="550471"/>
                    </a:cubicBezTo>
                    <a:cubicBezTo>
                      <a:pt x="-29232" y="406323"/>
                      <a:pt x="1087" y="130563"/>
                      <a:pt x="0" y="0"/>
                    </a:cubicBezTo>
                    <a:close/>
                  </a:path>
                </a:pathLst>
              </a:custGeom>
              <a:ln>
                <a:prstDash val="dash"/>
                <a:extLst>
                  <a:ext uri="{C807C97D-BFC1-408E-A445-0C87EB9F89A2}">
                    <ask:lineSketchStyleProps xmlns:ask="http://schemas.microsoft.com/office/drawing/2018/sketchyshapes" sd="920769958">
                      <a:prstGeom prst="rect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anchor="ctr" anchorCtr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=∑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510AD275-69E9-4E56-B5B4-010C43EDDD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6969" y="4326194"/>
                <a:ext cx="2197728" cy="10585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prstDash val="dash"/>
                <a:extLst>
                  <a:ext uri="{C807C97D-BFC1-408E-A445-0C87EB9F89A2}">
                    <ask:lineSketchStyleProps xmlns:ask="http://schemas.microsoft.com/office/drawing/2018/sketchyshapes" sd="920769958">
                      <a:custGeom>
                        <a:avLst/>
                        <a:gdLst>
                          <a:gd name="connsiteX0" fmla="*/ 0 w 2197728"/>
                          <a:gd name="connsiteY0" fmla="*/ 0 h 1058599"/>
                          <a:gd name="connsiteX1" fmla="*/ 549432 w 2197728"/>
                          <a:gd name="connsiteY1" fmla="*/ 0 h 1058599"/>
                          <a:gd name="connsiteX2" fmla="*/ 1142819 w 2197728"/>
                          <a:gd name="connsiteY2" fmla="*/ 0 h 1058599"/>
                          <a:gd name="connsiteX3" fmla="*/ 1692251 w 2197728"/>
                          <a:gd name="connsiteY3" fmla="*/ 0 h 1058599"/>
                          <a:gd name="connsiteX4" fmla="*/ 2197728 w 2197728"/>
                          <a:gd name="connsiteY4" fmla="*/ 0 h 1058599"/>
                          <a:gd name="connsiteX5" fmla="*/ 2197728 w 2197728"/>
                          <a:gd name="connsiteY5" fmla="*/ 550471 h 1058599"/>
                          <a:gd name="connsiteX6" fmla="*/ 2197728 w 2197728"/>
                          <a:gd name="connsiteY6" fmla="*/ 1058599 h 1058599"/>
                          <a:gd name="connsiteX7" fmla="*/ 1670273 w 2197728"/>
                          <a:gd name="connsiteY7" fmla="*/ 1058599 h 1058599"/>
                          <a:gd name="connsiteX8" fmla="*/ 1120841 w 2197728"/>
                          <a:gd name="connsiteY8" fmla="*/ 1058599 h 1058599"/>
                          <a:gd name="connsiteX9" fmla="*/ 637341 w 2197728"/>
                          <a:gd name="connsiteY9" fmla="*/ 1058599 h 1058599"/>
                          <a:gd name="connsiteX10" fmla="*/ 0 w 2197728"/>
                          <a:gd name="connsiteY10" fmla="*/ 1058599 h 1058599"/>
                          <a:gd name="connsiteX11" fmla="*/ 0 w 2197728"/>
                          <a:gd name="connsiteY11" fmla="*/ 539885 h 1058599"/>
                          <a:gd name="connsiteX12" fmla="*/ 0 w 2197728"/>
                          <a:gd name="connsiteY12" fmla="*/ 0 h 105859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2197728" h="1058599" fill="none" extrusionOk="0">
                            <a:moveTo>
                              <a:pt x="0" y="0"/>
                            </a:moveTo>
                            <a:cubicBezTo>
                              <a:pt x="272126" y="-10829"/>
                              <a:pt x="319071" y="11695"/>
                              <a:pt x="549432" y="0"/>
                            </a:cubicBezTo>
                            <a:cubicBezTo>
                              <a:pt x="779793" y="-11695"/>
                              <a:pt x="1013803" y="849"/>
                              <a:pt x="1142819" y="0"/>
                            </a:cubicBezTo>
                            <a:cubicBezTo>
                              <a:pt x="1271835" y="-849"/>
                              <a:pt x="1549237" y="49496"/>
                              <a:pt x="1692251" y="0"/>
                            </a:cubicBezTo>
                            <a:cubicBezTo>
                              <a:pt x="1835265" y="-49496"/>
                              <a:pt x="2078626" y="40380"/>
                              <a:pt x="2197728" y="0"/>
                            </a:cubicBezTo>
                            <a:cubicBezTo>
                              <a:pt x="2235040" y="250358"/>
                              <a:pt x="2157801" y="372731"/>
                              <a:pt x="2197728" y="550471"/>
                            </a:cubicBezTo>
                            <a:cubicBezTo>
                              <a:pt x="2237655" y="728211"/>
                              <a:pt x="2162413" y="853359"/>
                              <a:pt x="2197728" y="1058599"/>
                            </a:cubicBezTo>
                            <a:cubicBezTo>
                              <a:pt x="2029573" y="1081217"/>
                              <a:pt x="1868232" y="1015541"/>
                              <a:pt x="1670273" y="1058599"/>
                            </a:cubicBezTo>
                            <a:cubicBezTo>
                              <a:pt x="1472315" y="1101657"/>
                              <a:pt x="1329730" y="1054731"/>
                              <a:pt x="1120841" y="1058599"/>
                            </a:cubicBezTo>
                            <a:cubicBezTo>
                              <a:pt x="911952" y="1062467"/>
                              <a:pt x="777130" y="1049110"/>
                              <a:pt x="637341" y="1058599"/>
                            </a:cubicBezTo>
                            <a:cubicBezTo>
                              <a:pt x="497552" y="1068088"/>
                              <a:pt x="274199" y="993048"/>
                              <a:pt x="0" y="1058599"/>
                            </a:cubicBezTo>
                            <a:cubicBezTo>
                              <a:pt x="-30055" y="865143"/>
                              <a:pt x="28912" y="685068"/>
                              <a:pt x="0" y="539885"/>
                            </a:cubicBezTo>
                            <a:cubicBezTo>
                              <a:pt x="-28912" y="394702"/>
                              <a:pt x="36153" y="118524"/>
                              <a:pt x="0" y="0"/>
                            </a:cubicBezTo>
                            <a:close/>
                          </a:path>
                          <a:path w="2197728" h="1058599" stroke="0" extrusionOk="0">
                            <a:moveTo>
                              <a:pt x="0" y="0"/>
                            </a:moveTo>
                            <a:cubicBezTo>
                              <a:pt x="197785" y="-39563"/>
                              <a:pt x="397431" y="60718"/>
                              <a:pt x="527455" y="0"/>
                            </a:cubicBezTo>
                            <a:cubicBezTo>
                              <a:pt x="657480" y="-60718"/>
                              <a:pt x="889663" y="58453"/>
                              <a:pt x="1032932" y="0"/>
                            </a:cubicBezTo>
                            <a:cubicBezTo>
                              <a:pt x="1176201" y="-58453"/>
                              <a:pt x="1352805" y="10447"/>
                              <a:pt x="1626319" y="0"/>
                            </a:cubicBezTo>
                            <a:cubicBezTo>
                              <a:pt x="1899833" y="-10447"/>
                              <a:pt x="1962760" y="53869"/>
                              <a:pt x="2197728" y="0"/>
                            </a:cubicBezTo>
                            <a:cubicBezTo>
                              <a:pt x="2203513" y="195322"/>
                              <a:pt x="2171701" y="396205"/>
                              <a:pt x="2197728" y="518714"/>
                            </a:cubicBezTo>
                            <a:cubicBezTo>
                              <a:pt x="2223755" y="641223"/>
                              <a:pt x="2144170" y="938900"/>
                              <a:pt x="2197728" y="1058599"/>
                            </a:cubicBezTo>
                            <a:cubicBezTo>
                              <a:pt x="2010807" y="1090256"/>
                              <a:pt x="1882260" y="1043203"/>
                              <a:pt x="1692251" y="1058599"/>
                            </a:cubicBezTo>
                            <a:cubicBezTo>
                              <a:pt x="1502242" y="1073995"/>
                              <a:pt x="1388956" y="1005552"/>
                              <a:pt x="1098864" y="1058599"/>
                            </a:cubicBezTo>
                            <a:cubicBezTo>
                              <a:pt x="808772" y="1111646"/>
                              <a:pt x="765732" y="998117"/>
                              <a:pt x="571409" y="1058599"/>
                            </a:cubicBezTo>
                            <a:cubicBezTo>
                              <a:pt x="377086" y="1119081"/>
                              <a:pt x="189239" y="1055833"/>
                              <a:pt x="0" y="1058599"/>
                            </a:cubicBezTo>
                            <a:cubicBezTo>
                              <a:pt x="-19594" y="859333"/>
                              <a:pt x="29232" y="694619"/>
                              <a:pt x="0" y="550471"/>
                            </a:cubicBezTo>
                            <a:cubicBezTo>
                              <a:pt x="-29232" y="406323"/>
                              <a:pt x="1087" y="130563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D0C0795C-5590-4AFF-A668-2A23B4921FEC}"/>
                  </a:ext>
                </a:extLst>
              </p:cNvPr>
              <p:cNvSpPr/>
              <p:nvPr/>
            </p:nvSpPr>
            <p:spPr>
              <a:xfrm>
                <a:off x="7605001" y="4326194"/>
                <a:ext cx="1966452" cy="1058599"/>
              </a:xfrm>
              <a:custGeom>
                <a:avLst/>
                <a:gdLst>
                  <a:gd name="connsiteX0" fmla="*/ 0 w 1966452"/>
                  <a:gd name="connsiteY0" fmla="*/ 0 h 1058599"/>
                  <a:gd name="connsiteX1" fmla="*/ 491613 w 1966452"/>
                  <a:gd name="connsiteY1" fmla="*/ 0 h 1058599"/>
                  <a:gd name="connsiteX2" fmla="*/ 1022555 w 1966452"/>
                  <a:gd name="connsiteY2" fmla="*/ 0 h 1058599"/>
                  <a:gd name="connsiteX3" fmla="*/ 1514168 w 1966452"/>
                  <a:gd name="connsiteY3" fmla="*/ 0 h 1058599"/>
                  <a:gd name="connsiteX4" fmla="*/ 1966452 w 1966452"/>
                  <a:gd name="connsiteY4" fmla="*/ 0 h 1058599"/>
                  <a:gd name="connsiteX5" fmla="*/ 1966452 w 1966452"/>
                  <a:gd name="connsiteY5" fmla="*/ 550471 h 1058599"/>
                  <a:gd name="connsiteX6" fmla="*/ 1966452 w 1966452"/>
                  <a:gd name="connsiteY6" fmla="*/ 1058599 h 1058599"/>
                  <a:gd name="connsiteX7" fmla="*/ 1494504 w 1966452"/>
                  <a:gd name="connsiteY7" fmla="*/ 1058599 h 1058599"/>
                  <a:gd name="connsiteX8" fmla="*/ 1002891 w 1966452"/>
                  <a:gd name="connsiteY8" fmla="*/ 1058599 h 1058599"/>
                  <a:gd name="connsiteX9" fmla="*/ 570271 w 1966452"/>
                  <a:gd name="connsiteY9" fmla="*/ 1058599 h 1058599"/>
                  <a:gd name="connsiteX10" fmla="*/ 0 w 1966452"/>
                  <a:gd name="connsiteY10" fmla="*/ 1058599 h 1058599"/>
                  <a:gd name="connsiteX11" fmla="*/ 0 w 1966452"/>
                  <a:gd name="connsiteY11" fmla="*/ 539885 h 1058599"/>
                  <a:gd name="connsiteX12" fmla="*/ 0 w 1966452"/>
                  <a:gd name="connsiteY12" fmla="*/ 0 h 10585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966452" h="1058599" fill="none" extrusionOk="0">
                    <a:moveTo>
                      <a:pt x="0" y="0"/>
                    </a:moveTo>
                    <a:cubicBezTo>
                      <a:pt x="212520" y="-37676"/>
                      <a:pt x="283910" y="19854"/>
                      <a:pt x="491613" y="0"/>
                    </a:cubicBezTo>
                    <a:cubicBezTo>
                      <a:pt x="699316" y="-19854"/>
                      <a:pt x="909178" y="21239"/>
                      <a:pt x="1022555" y="0"/>
                    </a:cubicBezTo>
                    <a:cubicBezTo>
                      <a:pt x="1135932" y="-21239"/>
                      <a:pt x="1325717" y="56485"/>
                      <a:pt x="1514168" y="0"/>
                    </a:cubicBezTo>
                    <a:cubicBezTo>
                      <a:pt x="1702619" y="-56485"/>
                      <a:pt x="1870599" y="41966"/>
                      <a:pt x="1966452" y="0"/>
                    </a:cubicBezTo>
                    <a:cubicBezTo>
                      <a:pt x="2003764" y="250358"/>
                      <a:pt x="1926525" y="372731"/>
                      <a:pt x="1966452" y="550471"/>
                    </a:cubicBezTo>
                    <a:cubicBezTo>
                      <a:pt x="2006379" y="728211"/>
                      <a:pt x="1931137" y="853359"/>
                      <a:pt x="1966452" y="1058599"/>
                    </a:cubicBezTo>
                    <a:cubicBezTo>
                      <a:pt x="1842072" y="1080582"/>
                      <a:pt x="1709898" y="1016044"/>
                      <a:pt x="1494504" y="1058599"/>
                    </a:cubicBezTo>
                    <a:cubicBezTo>
                      <a:pt x="1279110" y="1101154"/>
                      <a:pt x="1151669" y="1019159"/>
                      <a:pt x="1002891" y="1058599"/>
                    </a:cubicBezTo>
                    <a:cubicBezTo>
                      <a:pt x="854113" y="1098039"/>
                      <a:pt x="660766" y="1052326"/>
                      <a:pt x="570271" y="1058599"/>
                    </a:cubicBezTo>
                    <a:cubicBezTo>
                      <a:pt x="479776" y="1064872"/>
                      <a:pt x="120046" y="1002506"/>
                      <a:pt x="0" y="1058599"/>
                    </a:cubicBezTo>
                    <a:cubicBezTo>
                      <a:pt x="-30055" y="865143"/>
                      <a:pt x="28912" y="685068"/>
                      <a:pt x="0" y="539885"/>
                    </a:cubicBezTo>
                    <a:cubicBezTo>
                      <a:pt x="-28912" y="394702"/>
                      <a:pt x="36153" y="118524"/>
                      <a:pt x="0" y="0"/>
                    </a:cubicBezTo>
                    <a:close/>
                  </a:path>
                  <a:path w="1966452" h="1058599" stroke="0" extrusionOk="0">
                    <a:moveTo>
                      <a:pt x="0" y="0"/>
                    </a:moveTo>
                    <a:cubicBezTo>
                      <a:pt x="210457" y="-37195"/>
                      <a:pt x="250194" y="10221"/>
                      <a:pt x="471948" y="0"/>
                    </a:cubicBezTo>
                    <a:cubicBezTo>
                      <a:pt x="693702" y="-10221"/>
                      <a:pt x="771873" y="11896"/>
                      <a:pt x="924232" y="0"/>
                    </a:cubicBezTo>
                    <a:cubicBezTo>
                      <a:pt x="1076591" y="-11896"/>
                      <a:pt x="1252803" y="15151"/>
                      <a:pt x="1455174" y="0"/>
                    </a:cubicBezTo>
                    <a:cubicBezTo>
                      <a:pt x="1657545" y="-15151"/>
                      <a:pt x="1815818" y="46754"/>
                      <a:pt x="1966452" y="0"/>
                    </a:cubicBezTo>
                    <a:cubicBezTo>
                      <a:pt x="1972237" y="195322"/>
                      <a:pt x="1940425" y="396205"/>
                      <a:pt x="1966452" y="518714"/>
                    </a:cubicBezTo>
                    <a:cubicBezTo>
                      <a:pt x="1992479" y="641223"/>
                      <a:pt x="1912894" y="938900"/>
                      <a:pt x="1966452" y="1058599"/>
                    </a:cubicBezTo>
                    <a:cubicBezTo>
                      <a:pt x="1826032" y="1102070"/>
                      <a:pt x="1638575" y="1036211"/>
                      <a:pt x="1514168" y="1058599"/>
                    </a:cubicBezTo>
                    <a:cubicBezTo>
                      <a:pt x="1389761" y="1080987"/>
                      <a:pt x="1103013" y="1022322"/>
                      <a:pt x="983226" y="1058599"/>
                    </a:cubicBezTo>
                    <a:cubicBezTo>
                      <a:pt x="863439" y="1094876"/>
                      <a:pt x="680708" y="1021873"/>
                      <a:pt x="511278" y="1058599"/>
                    </a:cubicBezTo>
                    <a:cubicBezTo>
                      <a:pt x="341848" y="1095325"/>
                      <a:pt x="132059" y="1003074"/>
                      <a:pt x="0" y="1058599"/>
                    </a:cubicBezTo>
                    <a:cubicBezTo>
                      <a:pt x="-19594" y="859333"/>
                      <a:pt x="29232" y="694619"/>
                      <a:pt x="0" y="550471"/>
                    </a:cubicBezTo>
                    <a:cubicBezTo>
                      <a:pt x="-29232" y="406323"/>
                      <a:pt x="1087" y="130563"/>
                      <a:pt x="0" y="0"/>
                    </a:cubicBezTo>
                    <a:close/>
                  </a:path>
                </a:pathLst>
              </a:custGeom>
              <a:ln>
                <a:prstDash val="dash"/>
                <a:extLst>
                  <a:ext uri="{C807C97D-BFC1-408E-A445-0C87EB9F89A2}">
                    <ask:lineSketchStyleProps xmlns:ask="http://schemas.microsoft.com/office/drawing/2018/sketchyshapes" sd="920769958">
                      <a:prstGeom prst="rect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anchor="ctr" anchorCtr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=∑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D0C0795C-5590-4AFF-A668-2A23B4921F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5001" y="4326194"/>
                <a:ext cx="1966452" cy="10585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prstDash val="dash"/>
                <a:extLst>
                  <a:ext uri="{C807C97D-BFC1-408E-A445-0C87EB9F89A2}">
                    <ask:lineSketchStyleProps xmlns:ask="http://schemas.microsoft.com/office/drawing/2018/sketchyshapes" sd="920769958">
                      <a:custGeom>
                        <a:avLst/>
                        <a:gdLst>
                          <a:gd name="connsiteX0" fmla="*/ 0 w 1966452"/>
                          <a:gd name="connsiteY0" fmla="*/ 0 h 1058599"/>
                          <a:gd name="connsiteX1" fmla="*/ 491613 w 1966452"/>
                          <a:gd name="connsiteY1" fmla="*/ 0 h 1058599"/>
                          <a:gd name="connsiteX2" fmla="*/ 1022555 w 1966452"/>
                          <a:gd name="connsiteY2" fmla="*/ 0 h 1058599"/>
                          <a:gd name="connsiteX3" fmla="*/ 1514168 w 1966452"/>
                          <a:gd name="connsiteY3" fmla="*/ 0 h 1058599"/>
                          <a:gd name="connsiteX4" fmla="*/ 1966452 w 1966452"/>
                          <a:gd name="connsiteY4" fmla="*/ 0 h 1058599"/>
                          <a:gd name="connsiteX5" fmla="*/ 1966452 w 1966452"/>
                          <a:gd name="connsiteY5" fmla="*/ 550471 h 1058599"/>
                          <a:gd name="connsiteX6" fmla="*/ 1966452 w 1966452"/>
                          <a:gd name="connsiteY6" fmla="*/ 1058599 h 1058599"/>
                          <a:gd name="connsiteX7" fmla="*/ 1494504 w 1966452"/>
                          <a:gd name="connsiteY7" fmla="*/ 1058599 h 1058599"/>
                          <a:gd name="connsiteX8" fmla="*/ 1002891 w 1966452"/>
                          <a:gd name="connsiteY8" fmla="*/ 1058599 h 1058599"/>
                          <a:gd name="connsiteX9" fmla="*/ 570271 w 1966452"/>
                          <a:gd name="connsiteY9" fmla="*/ 1058599 h 1058599"/>
                          <a:gd name="connsiteX10" fmla="*/ 0 w 1966452"/>
                          <a:gd name="connsiteY10" fmla="*/ 1058599 h 1058599"/>
                          <a:gd name="connsiteX11" fmla="*/ 0 w 1966452"/>
                          <a:gd name="connsiteY11" fmla="*/ 539885 h 1058599"/>
                          <a:gd name="connsiteX12" fmla="*/ 0 w 1966452"/>
                          <a:gd name="connsiteY12" fmla="*/ 0 h 105859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1966452" h="1058599" fill="none" extrusionOk="0">
                            <a:moveTo>
                              <a:pt x="0" y="0"/>
                            </a:moveTo>
                            <a:cubicBezTo>
                              <a:pt x="212520" y="-37676"/>
                              <a:pt x="283910" y="19854"/>
                              <a:pt x="491613" y="0"/>
                            </a:cubicBezTo>
                            <a:cubicBezTo>
                              <a:pt x="699316" y="-19854"/>
                              <a:pt x="909178" y="21239"/>
                              <a:pt x="1022555" y="0"/>
                            </a:cubicBezTo>
                            <a:cubicBezTo>
                              <a:pt x="1135932" y="-21239"/>
                              <a:pt x="1325717" y="56485"/>
                              <a:pt x="1514168" y="0"/>
                            </a:cubicBezTo>
                            <a:cubicBezTo>
                              <a:pt x="1702619" y="-56485"/>
                              <a:pt x="1870599" y="41966"/>
                              <a:pt x="1966452" y="0"/>
                            </a:cubicBezTo>
                            <a:cubicBezTo>
                              <a:pt x="2003764" y="250358"/>
                              <a:pt x="1926525" y="372731"/>
                              <a:pt x="1966452" y="550471"/>
                            </a:cubicBezTo>
                            <a:cubicBezTo>
                              <a:pt x="2006379" y="728211"/>
                              <a:pt x="1931137" y="853359"/>
                              <a:pt x="1966452" y="1058599"/>
                            </a:cubicBezTo>
                            <a:cubicBezTo>
                              <a:pt x="1842072" y="1080582"/>
                              <a:pt x="1709898" y="1016044"/>
                              <a:pt x="1494504" y="1058599"/>
                            </a:cubicBezTo>
                            <a:cubicBezTo>
                              <a:pt x="1279110" y="1101154"/>
                              <a:pt x="1151669" y="1019159"/>
                              <a:pt x="1002891" y="1058599"/>
                            </a:cubicBezTo>
                            <a:cubicBezTo>
                              <a:pt x="854113" y="1098039"/>
                              <a:pt x="660766" y="1052326"/>
                              <a:pt x="570271" y="1058599"/>
                            </a:cubicBezTo>
                            <a:cubicBezTo>
                              <a:pt x="479776" y="1064872"/>
                              <a:pt x="120046" y="1002506"/>
                              <a:pt x="0" y="1058599"/>
                            </a:cubicBezTo>
                            <a:cubicBezTo>
                              <a:pt x="-30055" y="865143"/>
                              <a:pt x="28912" y="685068"/>
                              <a:pt x="0" y="539885"/>
                            </a:cubicBezTo>
                            <a:cubicBezTo>
                              <a:pt x="-28912" y="394702"/>
                              <a:pt x="36153" y="118524"/>
                              <a:pt x="0" y="0"/>
                            </a:cubicBezTo>
                            <a:close/>
                          </a:path>
                          <a:path w="1966452" h="1058599" stroke="0" extrusionOk="0">
                            <a:moveTo>
                              <a:pt x="0" y="0"/>
                            </a:moveTo>
                            <a:cubicBezTo>
                              <a:pt x="210457" y="-37195"/>
                              <a:pt x="250194" y="10221"/>
                              <a:pt x="471948" y="0"/>
                            </a:cubicBezTo>
                            <a:cubicBezTo>
                              <a:pt x="693702" y="-10221"/>
                              <a:pt x="771873" y="11896"/>
                              <a:pt x="924232" y="0"/>
                            </a:cubicBezTo>
                            <a:cubicBezTo>
                              <a:pt x="1076591" y="-11896"/>
                              <a:pt x="1252803" y="15151"/>
                              <a:pt x="1455174" y="0"/>
                            </a:cubicBezTo>
                            <a:cubicBezTo>
                              <a:pt x="1657545" y="-15151"/>
                              <a:pt x="1815818" y="46754"/>
                              <a:pt x="1966452" y="0"/>
                            </a:cubicBezTo>
                            <a:cubicBezTo>
                              <a:pt x="1972237" y="195322"/>
                              <a:pt x="1940425" y="396205"/>
                              <a:pt x="1966452" y="518714"/>
                            </a:cubicBezTo>
                            <a:cubicBezTo>
                              <a:pt x="1992479" y="641223"/>
                              <a:pt x="1912894" y="938900"/>
                              <a:pt x="1966452" y="1058599"/>
                            </a:cubicBezTo>
                            <a:cubicBezTo>
                              <a:pt x="1826032" y="1102070"/>
                              <a:pt x="1638575" y="1036211"/>
                              <a:pt x="1514168" y="1058599"/>
                            </a:cubicBezTo>
                            <a:cubicBezTo>
                              <a:pt x="1389761" y="1080987"/>
                              <a:pt x="1103013" y="1022322"/>
                              <a:pt x="983226" y="1058599"/>
                            </a:cubicBezTo>
                            <a:cubicBezTo>
                              <a:pt x="863439" y="1094876"/>
                              <a:pt x="680708" y="1021873"/>
                              <a:pt x="511278" y="1058599"/>
                            </a:cubicBezTo>
                            <a:cubicBezTo>
                              <a:pt x="341848" y="1095325"/>
                              <a:pt x="132059" y="1003074"/>
                              <a:pt x="0" y="1058599"/>
                            </a:cubicBezTo>
                            <a:cubicBezTo>
                              <a:pt x="-19594" y="859333"/>
                              <a:pt x="29232" y="694619"/>
                              <a:pt x="0" y="550471"/>
                            </a:cubicBezTo>
                            <a:cubicBezTo>
                              <a:pt x="-29232" y="406323"/>
                              <a:pt x="1087" y="130563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5F4DC929-0839-44A8-8BF8-F4F950AD8935}"/>
                  </a:ext>
                </a:extLst>
              </p:cNvPr>
              <p:cNvSpPr/>
              <p:nvPr/>
            </p:nvSpPr>
            <p:spPr>
              <a:xfrm>
                <a:off x="9832257" y="4326194"/>
                <a:ext cx="1508688" cy="1058599"/>
              </a:xfrm>
              <a:custGeom>
                <a:avLst/>
                <a:gdLst>
                  <a:gd name="connsiteX0" fmla="*/ 0 w 1508688"/>
                  <a:gd name="connsiteY0" fmla="*/ 0 h 1058599"/>
                  <a:gd name="connsiteX1" fmla="*/ 533070 w 1508688"/>
                  <a:gd name="connsiteY1" fmla="*/ 0 h 1058599"/>
                  <a:gd name="connsiteX2" fmla="*/ 1066140 w 1508688"/>
                  <a:gd name="connsiteY2" fmla="*/ 0 h 1058599"/>
                  <a:gd name="connsiteX3" fmla="*/ 1508688 w 1508688"/>
                  <a:gd name="connsiteY3" fmla="*/ 0 h 1058599"/>
                  <a:gd name="connsiteX4" fmla="*/ 1508688 w 1508688"/>
                  <a:gd name="connsiteY4" fmla="*/ 550471 h 1058599"/>
                  <a:gd name="connsiteX5" fmla="*/ 1508688 w 1508688"/>
                  <a:gd name="connsiteY5" fmla="*/ 1058599 h 1058599"/>
                  <a:gd name="connsiteX6" fmla="*/ 1005792 w 1508688"/>
                  <a:gd name="connsiteY6" fmla="*/ 1058599 h 1058599"/>
                  <a:gd name="connsiteX7" fmla="*/ 502896 w 1508688"/>
                  <a:gd name="connsiteY7" fmla="*/ 1058599 h 1058599"/>
                  <a:gd name="connsiteX8" fmla="*/ 0 w 1508688"/>
                  <a:gd name="connsiteY8" fmla="*/ 1058599 h 1058599"/>
                  <a:gd name="connsiteX9" fmla="*/ 0 w 1508688"/>
                  <a:gd name="connsiteY9" fmla="*/ 508128 h 1058599"/>
                  <a:gd name="connsiteX10" fmla="*/ 0 w 1508688"/>
                  <a:gd name="connsiteY10" fmla="*/ 0 h 10585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508688" h="1058599" fill="none" extrusionOk="0">
                    <a:moveTo>
                      <a:pt x="0" y="0"/>
                    </a:moveTo>
                    <a:cubicBezTo>
                      <a:pt x="181415" y="-23748"/>
                      <a:pt x="313042" y="43578"/>
                      <a:pt x="533070" y="0"/>
                    </a:cubicBezTo>
                    <a:cubicBezTo>
                      <a:pt x="753098" y="-43578"/>
                      <a:pt x="916088" y="40211"/>
                      <a:pt x="1066140" y="0"/>
                    </a:cubicBezTo>
                    <a:cubicBezTo>
                      <a:pt x="1216192" y="-40211"/>
                      <a:pt x="1347055" y="21346"/>
                      <a:pt x="1508688" y="0"/>
                    </a:cubicBezTo>
                    <a:cubicBezTo>
                      <a:pt x="1543603" y="248344"/>
                      <a:pt x="1504180" y="352778"/>
                      <a:pt x="1508688" y="550471"/>
                    </a:cubicBezTo>
                    <a:cubicBezTo>
                      <a:pt x="1513196" y="748164"/>
                      <a:pt x="1457677" y="851784"/>
                      <a:pt x="1508688" y="1058599"/>
                    </a:cubicBezTo>
                    <a:cubicBezTo>
                      <a:pt x="1330595" y="1093925"/>
                      <a:pt x="1162888" y="1023499"/>
                      <a:pt x="1005792" y="1058599"/>
                    </a:cubicBezTo>
                    <a:cubicBezTo>
                      <a:pt x="848696" y="1093699"/>
                      <a:pt x="674688" y="1035521"/>
                      <a:pt x="502896" y="1058599"/>
                    </a:cubicBezTo>
                    <a:cubicBezTo>
                      <a:pt x="331104" y="1081677"/>
                      <a:pt x="106348" y="1003930"/>
                      <a:pt x="0" y="1058599"/>
                    </a:cubicBezTo>
                    <a:cubicBezTo>
                      <a:pt x="-56891" y="841460"/>
                      <a:pt x="40561" y="701473"/>
                      <a:pt x="0" y="508128"/>
                    </a:cubicBezTo>
                    <a:cubicBezTo>
                      <a:pt x="-40561" y="314783"/>
                      <a:pt x="29477" y="119678"/>
                      <a:pt x="0" y="0"/>
                    </a:cubicBezTo>
                    <a:close/>
                  </a:path>
                  <a:path w="1508688" h="1058599" stroke="0" extrusionOk="0">
                    <a:moveTo>
                      <a:pt x="0" y="0"/>
                    </a:moveTo>
                    <a:cubicBezTo>
                      <a:pt x="176165" y="-49676"/>
                      <a:pt x="312877" y="16314"/>
                      <a:pt x="487809" y="0"/>
                    </a:cubicBezTo>
                    <a:cubicBezTo>
                      <a:pt x="662741" y="-16314"/>
                      <a:pt x="751779" y="33456"/>
                      <a:pt x="960531" y="0"/>
                    </a:cubicBezTo>
                    <a:cubicBezTo>
                      <a:pt x="1169283" y="-33456"/>
                      <a:pt x="1340042" y="30355"/>
                      <a:pt x="1508688" y="0"/>
                    </a:cubicBezTo>
                    <a:cubicBezTo>
                      <a:pt x="1537406" y="163110"/>
                      <a:pt x="1469151" y="373412"/>
                      <a:pt x="1508688" y="508128"/>
                    </a:cubicBezTo>
                    <a:cubicBezTo>
                      <a:pt x="1548225" y="642844"/>
                      <a:pt x="1458124" y="860031"/>
                      <a:pt x="1508688" y="1058599"/>
                    </a:cubicBezTo>
                    <a:cubicBezTo>
                      <a:pt x="1384790" y="1101139"/>
                      <a:pt x="1216426" y="1017336"/>
                      <a:pt x="1020879" y="1058599"/>
                    </a:cubicBezTo>
                    <a:cubicBezTo>
                      <a:pt x="825332" y="1099862"/>
                      <a:pt x="714181" y="1031729"/>
                      <a:pt x="533070" y="1058599"/>
                    </a:cubicBezTo>
                    <a:cubicBezTo>
                      <a:pt x="351959" y="1085469"/>
                      <a:pt x="172077" y="994947"/>
                      <a:pt x="0" y="1058599"/>
                    </a:cubicBezTo>
                    <a:cubicBezTo>
                      <a:pt x="-32450" y="886699"/>
                      <a:pt x="36011" y="779383"/>
                      <a:pt x="0" y="539885"/>
                    </a:cubicBezTo>
                    <a:cubicBezTo>
                      <a:pt x="-36011" y="300387"/>
                      <a:pt x="47875" y="135498"/>
                      <a:pt x="0" y="0"/>
                    </a:cubicBezTo>
                    <a:close/>
                  </a:path>
                </a:pathLst>
              </a:custGeom>
              <a:ln>
                <a:prstDash val="dash"/>
                <a:extLst>
                  <a:ext uri="{C807C97D-BFC1-408E-A445-0C87EB9F89A2}">
                    <ask:lineSketchStyleProps xmlns:ask="http://schemas.microsoft.com/office/drawing/2018/sketchyshapes" sd="920769958">
                      <a:prstGeom prst="rect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anchor="ctr" anchorCtr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=∑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𝐼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∇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</m:d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5F4DC929-0839-44A8-8BF8-F4F950AD89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2257" y="4326194"/>
                <a:ext cx="1508688" cy="10585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prstDash val="dash"/>
                <a:extLst>
                  <a:ext uri="{C807C97D-BFC1-408E-A445-0C87EB9F89A2}">
                    <ask:lineSketchStyleProps xmlns:ask="http://schemas.microsoft.com/office/drawing/2018/sketchyshapes" sd="920769958">
                      <a:custGeom>
                        <a:avLst/>
                        <a:gdLst>
                          <a:gd name="connsiteX0" fmla="*/ 0 w 1508688"/>
                          <a:gd name="connsiteY0" fmla="*/ 0 h 1058599"/>
                          <a:gd name="connsiteX1" fmla="*/ 533070 w 1508688"/>
                          <a:gd name="connsiteY1" fmla="*/ 0 h 1058599"/>
                          <a:gd name="connsiteX2" fmla="*/ 1066140 w 1508688"/>
                          <a:gd name="connsiteY2" fmla="*/ 0 h 1058599"/>
                          <a:gd name="connsiteX3" fmla="*/ 1508688 w 1508688"/>
                          <a:gd name="connsiteY3" fmla="*/ 0 h 1058599"/>
                          <a:gd name="connsiteX4" fmla="*/ 1508688 w 1508688"/>
                          <a:gd name="connsiteY4" fmla="*/ 550471 h 1058599"/>
                          <a:gd name="connsiteX5" fmla="*/ 1508688 w 1508688"/>
                          <a:gd name="connsiteY5" fmla="*/ 1058599 h 1058599"/>
                          <a:gd name="connsiteX6" fmla="*/ 1005792 w 1508688"/>
                          <a:gd name="connsiteY6" fmla="*/ 1058599 h 1058599"/>
                          <a:gd name="connsiteX7" fmla="*/ 502896 w 1508688"/>
                          <a:gd name="connsiteY7" fmla="*/ 1058599 h 1058599"/>
                          <a:gd name="connsiteX8" fmla="*/ 0 w 1508688"/>
                          <a:gd name="connsiteY8" fmla="*/ 1058599 h 1058599"/>
                          <a:gd name="connsiteX9" fmla="*/ 0 w 1508688"/>
                          <a:gd name="connsiteY9" fmla="*/ 508128 h 1058599"/>
                          <a:gd name="connsiteX10" fmla="*/ 0 w 1508688"/>
                          <a:gd name="connsiteY10" fmla="*/ 0 h 105859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</a:cxnLst>
                        <a:rect l="l" t="t" r="r" b="b"/>
                        <a:pathLst>
                          <a:path w="1508688" h="1058599" fill="none" extrusionOk="0">
                            <a:moveTo>
                              <a:pt x="0" y="0"/>
                            </a:moveTo>
                            <a:cubicBezTo>
                              <a:pt x="181415" y="-23748"/>
                              <a:pt x="313042" y="43578"/>
                              <a:pt x="533070" y="0"/>
                            </a:cubicBezTo>
                            <a:cubicBezTo>
                              <a:pt x="753098" y="-43578"/>
                              <a:pt x="916088" y="40211"/>
                              <a:pt x="1066140" y="0"/>
                            </a:cubicBezTo>
                            <a:cubicBezTo>
                              <a:pt x="1216192" y="-40211"/>
                              <a:pt x="1347055" y="21346"/>
                              <a:pt x="1508688" y="0"/>
                            </a:cubicBezTo>
                            <a:cubicBezTo>
                              <a:pt x="1543603" y="248344"/>
                              <a:pt x="1504180" y="352778"/>
                              <a:pt x="1508688" y="550471"/>
                            </a:cubicBezTo>
                            <a:cubicBezTo>
                              <a:pt x="1513196" y="748164"/>
                              <a:pt x="1457677" y="851784"/>
                              <a:pt x="1508688" y="1058599"/>
                            </a:cubicBezTo>
                            <a:cubicBezTo>
                              <a:pt x="1330595" y="1093925"/>
                              <a:pt x="1162888" y="1023499"/>
                              <a:pt x="1005792" y="1058599"/>
                            </a:cubicBezTo>
                            <a:cubicBezTo>
                              <a:pt x="848696" y="1093699"/>
                              <a:pt x="674688" y="1035521"/>
                              <a:pt x="502896" y="1058599"/>
                            </a:cubicBezTo>
                            <a:cubicBezTo>
                              <a:pt x="331104" y="1081677"/>
                              <a:pt x="106348" y="1003930"/>
                              <a:pt x="0" y="1058599"/>
                            </a:cubicBezTo>
                            <a:cubicBezTo>
                              <a:pt x="-56891" y="841460"/>
                              <a:pt x="40561" y="701473"/>
                              <a:pt x="0" y="508128"/>
                            </a:cubicBezTo>
                            <a:cubicBezTo>
                              <a:pt x="-40561" y="314783"/>
                              <a:pt x="29477" y="119678"/>
                              <a:pt x="0" y="0"/>
                            </a:cubicBezTo>
                            <a:close/>
                          </a:path>
                          <a:path w="1508688" h="1058599" stroke="0" extrusionOk="0">
                            <a:moveTo>
                              <a:pt x="0" y="0"/>
                            </a:moveTo>
                            <a:cubicBezTo>
                              <a:pt x="176165" y="-49676"/>
                              <a:pt x="312877" y="16314"/>
                              <a:pt x="487809" y="0"/>
                            </a:cubicBezTo>
                            <a:cubicBezTo>
                              <a:pt x="662741" y="-16314"/>
                              <a:pt x="751779" y="33456"/>
                              <a:pt x="960531" y="0"/>
                            </a:cubicBezTo>
                            <a:cubicBezTo>
                              <a:pt x="1169283" y="-33456"/>
                              <a:pt x="1340042" y="30355"/>
                              <a:pt x="1508688" y="0"/>
                            </a:cubicBezTo>
                            <a:cubicBezTo>
                              <a:pt x="1537406" y="163110"/>
                              <a:pt x="1469151" y="373412"/>
                              <a:pt x="1508688" y="508128"/>
                            </a:cubicBezTo>
                            <a:cubicBezTo>
                              <a:pt x="1548225" y="642844"/>
                              <a:pt x="1458124" y="860031"/>
                              <a:pt x="1508688" y="1058599"/>
                            </a:cubicBezTo>
                            <a:cubicBezTo>
                              <a:pt x="1384790" y="1101139"/>
                              <a:pt x="1216426" y="1017336"/>
                              <a:pt x="1020879" y="1058599"/>
                            </a:cubicBezTo>
                            <a:cubicBezTo>
                              <a:pt x="825332" y="1099862"/>
                              <a:pt x="714181" y="1031729"/>
                              <a:pt x="533070" y="1058599"/>
                            </a:cubicBezTo>
                            <a:cubicBezTo>
                              <a:pt x="351959" y="1085469"/>
                              <a:pt x="172077" y="994947"/>
                              <a:pt x="0" y="1058599"/>
                            </a:cubicBezTo>
                            <a:cubicBezTo>
                              <a:pt x="-32450" y="886699"/>
                              <a:pt x="36011" y="779383"/>
                              <a:pt x="0" y="539885"/>
                            </a:cubicBezTo>
                            <a:cubicBezTo>
                              <a:pt x="-36011" y="300387"/>
                              <a:pt x="47875" y="135498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>
            <a:extLst>
              <a:ext uri="{FF2B5EF4-FFF2-40B4-BE49-F238E27FC236}">
                <a16:creationId xmlns:a16="http://schemas.microsoft.com/office/drawing/2014/main" id="{3236F8A3-A05A-462A-8CCA-047ADD5633D1}"/>
              </a:ext>
            </a:extLst>
          </p:cNvPr>
          <p:cNvSpPr/>
          <p:nvPr/>
        </p:nvSpPr>
        <p:spPr>
          <a:xfrm>
            <a:off x="5432467" y="2801732"/>
            <a:ext cx="2340182" cy="685004"/>
          </a:xfrm>
          <a:custGeom>
            <a:avLst/>
            <a:gdLst>
              <a:gd name="connsiteX0" fmla="*/ 0 w 2340182"/>
              <a:gd name="connsiteY0" fmla="*/ 0 h 685004"/>
              <a:gd name="connsiteX1" fmla="*/ 585046 w 2340182"/>
              <a:gd name="connsiteY1" fmla="*/ 0 h 685004"/>
              <a:gd name="connsiteX2" fmla="*/ 1216895 w 2340182"/>
              <a:gd name="connsiteY2" fmla="*/ 0 h 685004"/>
              <a:gd name="connsiteX3" fmla="*/ 1801940 w 2340182"/>
              <a:gd name="connsiteY3" fmla="*/ 0 h 685004"/>
              <a:gd name="connsiteX4" fmla="*/ 2340182 w 2340182"/>
              <a:gd name="connsiteY4" fmla="*/ 0 h 685004"/>
              <a:gd name="connsiteX5" fmla="*/ 2340182 w 2340182"/>
              <a:gd name="connsiteY5" fmla="*/ 356202 h 685004"/>
              <a:gd name="connsiteX6" fmla="*/ 2340182 w 2340182"/>
              <a:gd name="connsiteY6" fmla="*/ 685004 h 685004"/>
              <a:gd name="connsiteX7" fmla="*/ 1778538 w 2340182"/>
              <a:gd name="connsiteY7" fmla="*/ 685004 h 685004"/>
              <a:gd name="connsiteX8" fmla="*/ 1193493 w 2340182"/>
              <a:gd name="connsiteY8" fmla="*/ 685004 h 685004"/>
              <a:gd name="connsiteX9" fmla="*/ 678653 w 2340182"/>
              <a:gd name="connsiteY9" fmla="*/ 685004 h 685004"/>
              <a:gd name="connsiteX10" fmla="*/ 0 w 2340182"/>
              <a:gd name="connsiteY10" fmla="*/ 685004 h 685004"/>
              <a:gd name="connsiteX11" fmla="*/ 0 w 2340182"/>
              <a:gd name="connsiteY11" fmla="*/ 349352 h 685004"/>
              <a:gd name="connsiteX12" fmla="*/ 0 w 2340182"/>
              <a:gd name="connsiteY12" fmla="*/ 0 h 685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40182" h="685004" fill="none" extrusionOk="0">
                <a:moveTo>
                  <a:pt x="0" y="0"/>
                </a:moveTo>
                <a:cubicBezTo>
                  <a:pt x="137776" y="-63079"/>
                  <a:pt x="352210" y="40694"/>
                  <a:pt x="585046" y="0"/>
                </a:cubicBezTo>
                <a:cubicBezTo>
                  <a:pt x="817882" y="-40694"/>
                  <a:pt x="1063058" y="35985"/>
                  <a:pt x="1216895" y="0"/>
                </a:cubicBezTo>
                <a:cubicBezTo>
                  <a:pt x="1370732" y="-35985"/>
                  <a:pt x="1565582" y="23259"/>
                  <a:pt x="1801940" y="0"/>
                </a:cubicBezTo>
                <a:cubicBezTo>
                  <a:pt x="2038298" y="-23259"/>
                  <a:pt x="2103083" y="42892"/>
                  <a:pt x="2340182" y="0"/>
                </a:cubicBezTo>
                <a:cubicBezTo>
                  <a:pt x="2350660" y="145037"/>
                  <a:pt x="2328429" y="203065"/>
                  <a:pt x="2340182" y="356202"/>
                </a:cubicBezTo>
                <a:cubicBezTo>
                  <a:pt x="2351935" y="509339"/>
                  <a:pt x="2334235" y="523007"/>
                  <a:pt x="2340182" y="685004"/>
                </a:cubicBezTo>
                <a:cubicBezTo>
                  <a:pt x="2135588" y="704597"/>
                  <a:pt x="1940059" y="638943"/>
                  <a:pt x="1778538" y="685004"/>
                </a:cubicBezTo>
                <a:cubicBezTo>
                  <a:pt x="1617017" y="731065"/>
                  <a:pt x="1342156" y="620922"/>
                  <a:pt x="1193493" y="685004"/>
                </a:cubicBezTo>
                <a:cubicBezTo>
                  <a:pt x="1044830" y="749086"/>
                  <a:pt x="837982" y="625609"/>
                  <a:pt x="678653" y="685004"/>
                </a:cubicBezTo>
                <a:cubicBezTo>
                  <a:pt x="519324" y="744399"/>
                  <a:pt x="247085" y="645558"/>
                  <a:pt x="0" y="685004"/>
                </a:cubicBezTo>
                <a:cubicBezTo>
                  <a:pt x="-22578" y="530317"/>
                  <a:pt x="37241" y="433782"/>
                  <a:pt x="0" y="349352"/>
                </a:cubicBezTo>
                <a:cubicBezTo>
                  <a:pt x="-37241" y="264922"/>
                  <a:pt x="25820" y="91235"/>
                  <a:pt x="0" y="0"/>
                </a:cubicBezTo>
                <a:close/>
              </a:path>
              <a:path w="2340182" h="685004" stroke="0" extrusionOk="0">
                <a:moveTo>
                  <a:pt x="0" y="0"/>
                </a:moveTo>
                <a:cubicBezTo>
                  <a:pt x="200680" y="-20052"/>
                  <a:pt x="367588" y="55292"/>
                  <a:pt x="561644" y="0"/>
                </a:cubicBezTo>
                <a:cubicBezTo>
                  <a:pt x="755700" y="-55292"/>
                  <a:pt x="870647" y="1266"/>
                  <a:pt x="1099886" y="0"/>
                </a:cubicBezTo>
                <a:cubicBezTo>
                  <a:pt x="1329125" y="-1266"/>
                  <a:pt x="1466753" y="54724"/>
                  <a:pt x="1731735" y="0"/>
                </a:cubicBezTo>
                <a:cubicBezTo>
                  <a:pt x="1996717" y="-54724"/>
                  <a:pt x="2144144" y="2160"/>
                  <a:pt x="2340182" y="0"/>
                </a:cubicBezTo>
                <a:cubicBezTo>
                  <a:pt x="2380052" y="133040"/>
                  <a:pt x="2330709" y="182930"/>
                  <a:pt x="2340182" y="335652"/>
                </a:cubicBezTo>
                <a:cubicBezTo>
                  <a:pt x="2349655" y="488374"/>
                  <a:pt x="2307741" y="613904"/>
                  <a:pt x="2340182" y="685004"/>
                </a:cubicBezTo>
                <a:cubicBezTo>
                  <a:pt x="2227550" y="690174"/>
                  <a:pt x="2028701" y="677432"/>
                  <a:pt x="1801940" y="685004"/>
                </a:cubicBezTo>
                <a:cubicBezTo>
                  <a:pt x="1575179" y="692576"/>
                  <a:pt x="1368061" y="669201"/>
                  <a:pt x="1170091" y="685004"/>
                </a:cubicBezTo>
                <a:cubicBezTo>
                  <a:pt x="972121" y="700807"/>
                  <a:pt x="745493" y="653899"/>
                  <a:pt x="608447" y="685004"/>
                </a:cubicBezTo>
                <a:cubicBezTo>
                  <a:pt x="471401" y="716109"/>
                  <a:pt x="268344" y="672815"/>
                  <a:pt x="0" y="685004"/>
                </a:cubicBezTo>
                <a:cubicBezTo>
                  <a:pt x="-19926" y="543429"/>
                  <a:pt x="35552" y="485326"/>
                  <a:pt x="0" y="356202"/>
                </a:cubicBezTo>
                <a:cubicBezTo>
                  <a:pt x="-35552" y="227078"/>
                  <a:pt x="39884" y="156200"/>
                  <a:pt x="0" y="0"/>
                </a:cubicBezTo>
                <a:close/>
              </a:path>
            </a:pathLst>
          </a:custGeom>
          <a:ln>
            <a:prstDash val="dash"/>
            <a:extLst>
              <a:ext uri="{C807C97D-BFC1-408E-A445-0C87EB9F89A2}">
                <ask:lineSketchStyleProps xmlns:ask="http://schemas.microsoft.com/office/drawing/2018/sketchyshapes" sd="92076995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 anchorCtr="0">
            <a:noAutofit/>
          </a:bodyPr>
          <a:lstStyle/>
          <a:p>
            <a:pPr algn="ctr"/>
            <a:r>
              <a:rPr lang="en-US" sz="1600"/>
              <a:t>Ellipse notation</a:t>
            </a:r>
            <a:endParaRPr lang="en-US" sz="1600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A6BA80C-E3D1-4602-A898-26A385E5A2C0}"/>
              </a:ext>
            </a:extLst>
          </p:cNvPr>
          <p:cNvCxnSpPr>
            <a:cxnSpLocks/>
            <a:stCxn id="13" idx="3"/>
            <a:endCxn id="16" idx="1"/>
          </p:cNvCxnSpPr>
          <p:nvPr/>
        </p:nvCxnSpPr>
        <p:spPr>
          <a:xfrm flipV="1">
            <a:off x="4395019" y="3144234"/>
            <a:ext cx="1037448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71335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7" grpId="0" animBg="1"/>
      <p:bldP spid="19" grpId="0" animBg="1"/>
      <p:bldP spid="16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7A8083-AB2D-4AD6-8F90-B200B5A8CC7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519878" y="6451887"/>
            <a:ext cx="478367" cy="365125"/>
          </a:xfrm>
        </p:spPr>
        <p:txBody>
          <a:bodyPr/>
          <a:lstStyle/>
          <a:p>
            <a:fld id="{1F2884EB-C6E3-684C-A39B-0E652C4E0E60}" type="slidenum">
              <a:rPr lang="en-US" smtClean="0"/>
              <a:pPr/>
              <a:t>58</a:t>
            </a:fld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36D6EA-17EE-444C-BDF4-E186B6448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834" y="1336418"/>
            <a:ext cx="11101917" cy="641239"/>
          </a:xfrm>
        </p:spPr>
        <p:txBody>
          <a:bodyPr/>
          <a:lstStyle/>
          <a:p>
            <a:r>
              <a:rPr lang="en-US" dirty="0"/>
              <a:t>2D Derivatives</a:t>
            </a:r>
            <a:endParaRPr lang="id-ID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8F7B54-4327-4788-89DF-A29D1927982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24218" y="6451601"/>
            <a:ext cx="4421037" cy="365125"/>
          </a:xfrm>
        </p:spPr>
        <p:txBody>
          <a:bodyPr/>
          <a:lstStyle/>
          <a:p>
            <a:r>
              <a:rPr lang="id-ID"/>
              <a:t>Computer Vision</a:t>
            </a:r>
            <a:endParaRPr lang="id-ID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A311DDC0-1588-446C-B647-85BD936EB395}"/>
                  </a:ext>
                </a:extLst>
              </p:cNvPr>
              <p:cNvSpPr/>
              <p:nvPr/>
            </p:nvSpPr>
            <p:spPr>
              <a:xfrm>
                <a:off x="614969" y="3414029"/>
                <a:ext cx="3996249" cy="1273499"/>
              </a:xfrm>
              <a:custGeom>
                <a:avLst/>
                <a:gdLst>
                  <a:gd name="connsiteX0" fmla="*/ 0 w 3996249"/>
                  <a:gd name="connsiteY0" fmla="*/ 0 h 1273499"/>
                  <a:gd name="connsiteX1" fmla="*/ 650818 w 3996249"/>
                  <a:gd name="connsiteY1" fmla="*/ 0 h 1273499"/>
                  <a:gd name="connsiteX2" fmla="*/ 1141785 w 3996249"/>
                  <a:gd name="connsiteY2" fmla="*/ 0 h 1273499"/>
                  <a:gd name="connsiteX3" fmla="*/ 1712678 w 3996249"/>
                  <a:gd name="connsiteY3" fmla="*/ 0 h 1273499"/>
                  <a:gd name="connsiteX4" fmla="*/ 2283571 w 3996249"/>
                  <a:gd name="connsiteY4" fmla="*/ 0 h 1273499"/>
                  <a:gd name="connsiteX5" fmla="*/ 2854464 w 3996249"/>
                  <a:gd name="connsiteY5" fmla="*/ 0 h 1273499"/>
                  <a:gd name="connsiteX6" fmla="*/ 3465319 w 3996249"/>
                  <a:gd name="connsiteY6" fmla="*/ 0 h 1273499"/>
                  <a:gd name="connsiteX7" fmla="*/ 3996249 w 3996249"/>
                  <a:gd name="connsiteY7" fmla="*/ 0 h 1273499"/>
                  <a:gd name="connsiteX8" fmla="*/ 3996249 w 3996249"/>
                  <a:gd name="connsiteY8" fmla="*/ 424500 h 1273499"/>
                  <a:gd name="connsiteX9" fmla="*/ 3996249 w 3996249"/>
                  <a:gd name="connsiteY9" fmla="*/ 836264 h 1273499"/>
                  <a:gd name="connsiteX10" fmla="*/ 3996249 w 3996249"/>
                  <a:gd name="connsiteY10" fmla="*/ 1273499 h 1273499"/>
                  <a:gd name="connsiteX11" fmla="*/ 3425356 w 3996249"/>
                  <a:gd name="connsiteY11" fmla="*/ 1273499 h 1273499"/>
                  <a:gd name="connsiteX12" fmla="*/ 2814501 w 3996249"/>
                  <a:gd name="connsiteY12" fmla="*/ 1273499 h 1273499"/>
                  <a:gd name="connsiteX13" fmla="*/ 2243608 w 3996249"/>
                  <a:gd name="connsiteY13" fmla="*/ 1273499 h 1273499"/>
                  <a:gd name="connsiteX14" fmla="*/ 1712678 w 3996249"/>
                  <a:gd name="connsiteY14" fmla="*/ 1273499 h 1273499"/>
                  <a:gd name="connsiteX15" fmla="*/ 1181748 w 3996249"/>
                  <a:gd name="connsiteY15" fmla="*/ 1273499 h 1273499"/>
                  <a:gd name="connsiteX16" fmla="*/ 690780 w 3996249"/>
                  <a:gd name="connsiteY16" fmla="*/ 1273499 h 1273499"/>
                  <a:gd name="connsiteX17" fmla="*/ 0 w 3996249"/>
                  <a:gd name="connsiteY17" fmla="*/ 1273499 h 1273499"/>
                  <a:gd name="connsiteX18" fmla="*/ 0 w 3996249"/>
                  <a:gd name="connsiteY18" fmla="*/ 836264 h 1273499"/>
                  <a:gd name="connsiteX19" fmla="*/ 0 w 3996249"/>
                  <a:gd name="connsiteY19" fmla="*/ 399030 h 1273499"/>
                  <a:gd name="connsiteX20" fmla="*/ 0 w 3996249"/>
                  <a:gd name="connsiteY20" fmla="*/ 0 h 12734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3996249" h="1273499" fill="none" extrusionOk="0">
                    <a:moveTo>
                      <a:pt x="0" y="0"/>
                    </a:moveTo>
                    <a:cubicBezTo>
                      <a:pt x="191508" y="-22840"/>
                      <a:pt x="362567" y="58201"/>
                      <a:pt x="650818" y="0"/>
                    </a:cubicBezTo>
                    <a:cubicBezTo>
                      <a:pt x="939069" y="-58201"/>
                      <a:pt x="920192" y="7198"/>
                      <a:pt x="1141785" y="0"/>
                    </a:cubicBezTo>
                    <a:cubicBezTo>
                      <a:pt x="1363378" y="-7198"/>
                      <a:pt x="1512565" y="61609"/>
                      <a:pt x="1712678" y="0"/>
                    </a:cubicBezTo>
                    <a:cubicBezTo>
                      <a:pt x="1912791" y="-61609"/>
                      <a:pt x="2156683" y="56172"/>
                      <a:pt x="2283571" y="0"/>
                    </a:cubicBezTo>
                    <a:cubicBezTo>
                      <a:pt x="2410459" y="-56172"/>
                      <a:pt x="2608697" y="48077"/>
                      <a:pt x="2854464" y="0"/>
                    </a:cubicBezTo>
                    <a:cubicBezTo>
                      <a:pt x="3100231" y="-48077"/>
                      <a:pt x="3279886" y="38404"/>
                      <a:pt x="3465319" y="0"/>
                    </a:cubicBezTo>
                    <a:cubicBezTo>
                      <a:pt x="3650752" y="-38404"/>
                      <a:pt x="3746959" y="63638"/>
                      <a:pt x="3996249" y="0"/>
                    </a:cubicBezTo>
                    <a:cubicBezTo>
                      <a:pt x="4030968" y="181033"/>
                      <a:pt x="3987304" y="213353"/>
                      <a:pt x="3996249" y="424500"/>
                    </a:cubicBezTo>
                    <a:cubicBezTo>
                      <a:pt x="4005194" y="635647"/>
                      <a:pt x="3947603" y="667086"/>
                      <a:pt x="3996249" y="836264"/>
                    </a:cubicBezTo>
                    <a:cubicBezTo>
                      <a:pt x="4044895" y="1005442"/>
                      <a:pt x="3965438" y="1092335"/>
                      <a:pt x="3996249" y="1273499"/>
                    </a:cubicBezTo>
                    <a:cubicBezTo>
                      <a:pt x="3848745" y="1300063"/>
                      <a:pt x="3625144" y="1231925"/>
                      <a:pt x="3425356" y="1273499"/>
                    </a:cubicBezTo>
                    <a:cubicBezTo>
                      <a:pt x="3225568" y="1315073"/>
                      <a:pt x="3023558" y="1252340"/>
                      <a:pt x="2814501" y="1273499"/>
                    </a:cubicBezTo>
                    <a:cubicBezTo>
                      <a:pt x="2605444" y="1294658"/>
                      <a:pt x="2397513" y="1225616"/>
                      <a:pt x="2243608" y="1273499"/>
                    </a:cubicBezTo>
                    <a:cubicBezTo>
                      <a:pt x="2089703" y="1321382"/>
                      <a:pt x="1901421" y="1250653"/>
                      <a:pt x="1712678" y="1273499"/>
                    </a:cubicBezTo>
                    <a:cubicBezTo>
                      <a:pt x="1523935" y="1296345"/>
                      <a:pt x="1342279" y="1266222"/>
                      <a:pt x="1181748" y="1273499"/>
                    </a:cubicBezTo>
                    <a:cubicBezTo>
                      <a:pt x="1021217" y="1280776"/>
                      <a:pt x="853975" y="1242076"/>
                      <a:pt x="690780" y="1273499"/>
                    </a:cubicBezTo>
                    <a:cubicBezTo>
                      <a:pt x="527585" y="1304922"/>
                      <a:pt x="220860" y="1249057"/>
                      <a:pt x="0" y="1273499"/>
                    </a:cubicBezTo>
                    <a:cubicBezTo>
                      <a:pt x="-29827" y="1063000"/>
                      <a:pt x="43461" y="1046775"/>
                      <a:pt x="0" y="836264"/>
                    </a:cubicBezTo>
                    <a:cubicBezTo>
                      <a:pt x="-43461" y="625753"/>
                      <a:pt x="38870" y="535859"/>
                      <a:pt x="0" y="399030"/>
                    </a:cubicBezTo>
                    <a:cubicBezTo>
                      <a:pt x="-38870" y="262201"/>
                      <a:pt x="23696" y="136762"/>
                      <a:pt x="0" y="0"/>
                    </a:cubicBezTo>
                    <a:close/>
                  </a:path>
                  <a:path w="3996249" h="1273499" stroke="0" extrusionOk="0">
                    <a:moveTo>
                      <a:pt x="0" y="0"/>
                    </a:moveTo>
                    <a:cubicBezTo>
                      <a:pt x="122835" y="-3675"/>
                      <a:pt x="417493" y="54899"/>
                      <a:pt x="530930" y="0"/>
                    </a:cubicBezTo>
                    <a:cubicBezTo>
                      <a:pt x="644367" y="-54899"/>
                      <a:pt x="883376" y="41023"/>
                      <a:pt x="1021898" y="0"/>
                    </a:cubicBezTo>
                    <a:cubicBezTo>
                      <a:pt x="1160420" y="-41023"/>
                      <a:pt x="1351514" y="8345"/>
                      <a:pt x="1672716" y="0"/>
                    </a:cubicBezTo>
                    <a:cubicBezTo>
                      <a:pt x="1993918" y="-8345"/>
                      <a:pt x="2011413" y="9400"/>
                      <a:pt x="2163683" y="0"/>
                    </a:cubicBezTo>
                    <a:cubicBezTo>
                      <a:pt x="2315953" y="-9400"/>
                      <a:pt x="2429712" y="176"/>
                      <a:pt x="2694614" y="0"/>
                    </a:cubicBezTo>
                    <a:cubicBezTo>
                      <a:pt x="2959516" y="-176"/>
                      <a:pt x="3103092" y="18136"/>
                      <a:pt x="3225544" y="0"/>
                    </a:cubicBezTo>
                    <a:cubicBezTo>
                      <a:pt x="3347996" y="-18136"/>
                      <a:pt x="3674497" y="23999"/>
                      <a:pt x="3996249" y="0"/>
                    </a:cubicBezTo>
                    <a:cubicBezTo>
                      <a:pt x="3996993" y="100626"/>
                      <a:pt x="3967483" y="211326"/>
                      <a:pt x="3996249" y="386295"/>
                    </a:cubicBezTo>
                    <a:cubicBezTo>
                      <a:pt x="4025015" y="561265"/>
                      <a:pt x="3957157" y="616126"/>
                      <a:pt x="3996249" y="798059"/>
                    </a:cubicBezTo>
                    <a:cubicBezTo>
                      <a:pt x="4035341" y="979992"/>
                      <a:pt x="3946397" y="1112374"/>
                      <a:pt x="3996249" y="1273499"/>
                    </a:cubicBezTo>
                    <a:cubicBezTo>
                      <a:pt x="3857990" y="1321420"/>
                      <a:pt x="3625801" y="1255600"/>
                      <a:pt x="3465319" y="1273499"/>
                    </a:cubicBezTo>
                    <a:cubicBezTo>
                      <a:pt x="3304837" y="1291398"/>
                      <a:pt x="3124963" y="1237315"/>
                      <a:pt x="2894426" y="1273499"/>
                    </a:cubicBezTo>
                    <a:cubicBezTo>
                      <a:pt x="2663889" y="1309683"/>
                      <a:pt x="2546621" y="1234668"/>
                      <a:pt x="2243608" y="1273499"/>
                    </a:cubicBezTo>
                    <a:cubicBezTo>
                      <a:pt x="1940595" y="1312330"/>
                      <a:pt x="1873852" y="1267210"/>
                      <a:pt x="1752641" y="1273499"/>
                    </a:cubicBezTo>
                    <a:cubicBezTo>
                      <a:pt x="1631430" y="1279788"/>
                      <a:pt x="1259958" y="1205911"/>
                      <a:pt x="1101823" y="1273499"/>
                    </a:cubicBezTo>
                    <a:cubicBezTo>
                      <a:pt x="943688" y="1341087"/>
                      <a:pt x="775339" y="1211335"/>
                      <a:pt x="490968" y="1273499"/>
                    </a:cubicBezTo>
                    <a:cubicBezTo>
                      <a:pt x="206598" y="1335663"/>
                      <a:pt x="216445" y="1263888"/>
                      <a:pt x="0" y="1273499"/>
                    </a:cubicBezTo>
                    <a:cubicBezTo>
                      <a:pt x="-7283" y="1175816"/>
                      <a:pt x="33895" y="1042128"/>
                      <a:pt x="0" y="848999"/>
                    </a:cubicBezTo>
                    <a:cubicBezTo>
                      <a:pt x="-33895" y="655870"/>
                      <a:pt x="15878" y="560639"/>
                      <a:pt x="0" y="424500"/>
                    </a:cubicBezTo>
                    <a:cubicBezTo>
                      <a:pt x="-15878" y="288361"/>
                      <a:pt x="44552" y="142750"/>
                      <a:pt x="0" y="0"/>
                    </a:cubicBezTo>
                    <a:close/>
                  </a:path>
                </a:pathLst>
              </a:custGeom>
              <a:ln>
                <a:extLst>
                  <a:ext uri="{C807C97D-BFC1-408E-A445-0C87EB9F89A2}">
                    <ask:lineSketchStyleProps xmlns:ask="http://schemas.microsoft.com/office/drawing/2018/sketchyshapes" sd="920769958">
                      <a:prstGeom prst="rect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anchor="ctr" anchorCtr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/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d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A311DDC0-1588-446C-B647-85BD936EB3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969" y="3414029"/>
                <a:ext cx="3996249" cy="127349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extLst>
                  <a:ext uri="{C807C97D-BFC1-408E-A445-0C87EB9F89A2}">
                    <ask:lineSketchStyleProps xmlns:ask="http://schemas.microsoft.com/office/drawing/2018/sketchyshapes" sd="920769958">
                      <a:custGeom>
                        <a:avLst/>
                        <a:gdLst>
                          <a:gd name="connsiteX0" fmla="*/ 0 w 3996249"/>
                          <a:gd name="connsiteY0" fmla="*/ 0 h 1273499"/>
                          <a:gd name="connsiteX1" fmla="*/ 650818 w 3996249"/>
                          <a:gd name="connsiteY1" fmla="*/ 0 h 1273499"/>
                          <a:gd name="connsiteX2" fmla="*/ 1141785 w 3996249"/>
                          <a:gd name="connsiteY2" fmla="*/ 0 h 1273499"/>
                          <a:gd name="connsiteX3" fmla="*/ 1712678 w 3996249"/>
                          <a:gd name="connsiteY3" fmla="*/ 0 h 1273499"/>
                          <a:gd name="connsiteX4" fmla="*/ 2283571 w 3996249"/>
                          <a:gd name="connsiteY4" fmla="*/ 0 h 1273499"/>
                          <a:gd name="connsiteX5" fmla="*/ 2854464 w 3996249"/>
                          <a:gd name="connsiteY5" fmla="*/ 0 h 1273499"/>
                          <a:gd name="connsiteX6" fmla="*/ 3465319 w 3996249"/>
                          <a:gd name="connsiteY6" fmla="*/ 0 h 1273499"/>
                          <a:gd name="connsiteX7" fmla="*/ 3996249 w 3996249"/>
                          <a:gd name="connsiteY7" fmla="*/ 0 h 1273499"/>
                          <a:gd name="connsiteX8" fmla="*/ 3996249 w 3996249"/>
                          <a:gd name="connsiteY8" fmla="*/ 424500 h 1273499"/>
                          <a:gd name="connsiteX9" fmla="*/ 3996249 w 3996249"/>
                          <a:gd name="connsiteY9" fmla="*/ 836264 h 1273499"/>
                          <a:gd name="connsiteX10" fmla="*/ 3996249 w 3996249"/>
                          <a:gd name="connsiteY10" fmla="*/ 1273499 h 1273499"/>
                          <a:gd name="connsiteX11" fmla="*/ 3425356 w 3996249"/>
                          <a:gd name="connsiteY11" fmla="*/ 1273499 h 1273499"/>
                          <a:gd name="connsiteX12" fmla="*/ 2814501 w 3996249"/>
                          <a:gd name="connsiteY12" fmla="*/ 1273499 h 1273499"/>
                          <a:gd name="connsiteX13" fmla="*/ 2243608 w 3996249"/>
                          <a:gd name="connsiteY13" fmla="*/ 1273499 h 1273499"/>
                          <a:gd name="connsiteX14" fmla="*/ 1712678 w 3996249"/>
                          <a:gd name="connsiteY14" fmla="*/ 1273499 h 1273499"/>
                          <a:gd name="connsiteX15" fmla="*/ 1181748 w 3996249"/>
                          <a:gd name="connsiteY15" fmla="*/ 1273499 h 1273499"/>
                          <a:gd name="connsiteX16" fmla="*/ 690780 w 3996249"/>
                          <a:gd name="connsiteY16" fmla="*/ 1273499 h 1273499"/>
                          <a:gd name="connsiteX17" fmla="*/ 0 w 3996249"/>
                          <a:gd name="connsiteY17" fmla="*/ 1273499 h 1273499"/>
                          <a:gd name="connsiteX18" fmla="*/ 0 w 3996249"/>
                          <a:gd name="connsiteY18" fmla="*/ 836264 h 1273499"/>
                          <a:gd name="connsiteX19" fmla="*/ 0 w 3996249"/>
                          <a:gd name="connsiteY19" fmla="*/ 399030 h 1273499"/>
                          <a:gd name="connsiteX20" fmla="*/ 0 w 3996249"/>
                          <a:gd name="connsiteY20" fmla="*/ 0 h 127349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</a:cxnLst>
                        <a:rect l="l" t="t" r="r" b="b"/>
                        <a:pathLst>
                          <a:path w="3996249" h="1273499" fill="none" extrusionOk="0">
                            <a:moveTo>
                              <a:pt x="0" y="0"/>
                            </a:moveTo>
                            <a:cubicBezTo>
                              <a:pt x="191508" y="-22840"/>
                              <a:pt x="362567" y="58201"/>
                              <a:pt x="650818" y="0"/>
                            </a:cubicBezTo>
                            <a:cubicBezTo>
                              <a:pt x="939069" y="-58201"/>
                              <a:pt x="920192" y="7198"/>
                              <a:pt x="1141785" y="0"/>
                            </a:cubicBezTo>
                            <a:cubicBezTo>
                              <a:pt x="1363378" y="-7198"/>
                              <a:pt x="1512565" y="61609"/>
                              <a:pt x="1712678" y="0"/>
                            </a:cubicBezTo>
                            <a:cubicBezTo>
                              <a:pt x="1912791" y="-61609"/>
                              <a:pt x="2156683" y="56172"/>
                              <a:pt x="2283571" y="0"/>
                            </a:cubicBezTo>
                            <a:cubicBezTo>
                              <a:pt x="2410459" y="-56172"/>
                              <a:pt x="2608697" y="48077"/>
                              <a:pt x="2854464" y="0"/>
                            </a:cubicBezTo>
                            <a:cubicBezTo>
                              <a:pt x="3100231" y="-48077"/>
                              <a:pt x="3279886" y="38404"/>
                              <a:pt x="3465319" y="0"/>
                            </a:cubicBezTo>
                            <a:cubicBezTo>
                              <a:pt x="3650752" y="-38404"/>
                              <a:pt x="3746959" y="63638"/>
                              <a:pt x="3996249" y="0"/>
                            </a:cubicBezTo>
                            <a:cubicBezTo>
                              <a:pt x="4030968" y="181033"/>
                              <a:pt x="3987304" y="213353"/>
                              <a:pt x="3996249" y="424500"/>
                            </a:cubicBezTo>
                            <a:cubicBezTo>
                              <a:pt x="4005194" y="635647"/>
                              <a:pt x="3947603" y="667086"/>
                              <a:pt x="3996249" y="836264"/>
                            </a:cubicBezTo>
                            <a:cubicBezTo>
                              <a:pt x="4044895" y="1005442"/>
                              <a:pt x="3965438" y="1092335"/>
                              <a:pt x="3996249" y="1273499"/>
                            </a:cubicBezTo>
                            <a:cubicBezTo>
                              <a:pt x="3848745" y="1300063"/>
                              <a:pt x="3625144" y="1231925"/>
                              <a:pt x="3425356" y="1273499"/>
                            </a:cubicBezTo>
                            <a:cubicBezTo>
                              <a:pt x="3225568" y="1315073"/>
                              <a:pt x="3023558" y="1252340"/>
                              <a:pt x="2814501" y="1273499"/>
                            </a:cubicBezTo>
                            <a:cubicBezTo>
                              <a:pt x="2605444" y="1294658"/>
                              <a:pt x="2397513" y="1225616"/>
                              <a:pt x="2243608" y="1273499"/>
                            </a:cubicBezTo>
                            <a:cubicBezTo>
                              <a:pt x="2089703" y="1321382"/>
                              <a:pt x="1901421" y="1250653"/>
                              <a:pt x="1712678" y="1273499"/>
                            </a:cubicBezTo>
                            <a:cubicBezTo>
                              <a:pt x="1523935" y="1296345"/>
                              <a:pt x="1342279" y="1266222"/>
                              <a:pt x="1181748" y="1273499"/>
                            </a:cubicBezTo>
                            <a:cubicBezTo>
                              <a:pt x="1021217" y="1280776"/>
                              <a:pt x="853975" y="1242076"/>
                              <a:pt x="690780" y="1273499"/>
                            </a:cubicBezTo>
                            <a:cubicBezTo>
                              <a:pt x="527585" y="1304922"/>
                              <a:pt x="220860" y="1249057"/>
                              <a:pt x="0" y="1273499"/>
                            </a:cubicBezTo>
                            <a:cubicBezTo>
                              <a:pt x="-29827" y="1063000"/>
                              <a:pt x="43461" y="1046775"/>
                              <a:pt x="0" y="836264"/>
                            </a:cubicBezTo>
                            <a:cubicBezTo>
                              <a:pt x="-43461" y="625753"/>
                              <a:pt x="38870" y="535859"/>
                              <a:pt x="0" y="399030"/>
                            </a:cubicBezTo>
                            <a:cubicBezTo>
                              <a:pt x="-38870" y="262201"/>
                              <a:pt x="23696" y="136762"/>
                              <a:pt x="0" y="0"/>
                            </a:cubicBezTo>
                            <a:close/>
                          </a:path>
                          <a:path w="3996249" h="1273499" stroke="0" extrusionOk="0">
                            <a:moveTo>
                              <a:pt x="0" y="0"/>
                            </a:moveTo>
                            <a:cubicBezTo>
                              <a:pt x="122835" y="-3675"/>
                              <a:pt x="417493" y="54899"/>
                              <a:pt x="530930" y="0"/>
                            </a:cubicBezTo>
                            <a:cubicBezTo>
                              <a:pt x="644367" y="-54899"/>
                              <a:pt x="883376" y="41023"/>
                              <a:pt x="1021898" y="0"/>
                            </a:cubicBezTo>
                            <a:cubicBezTo>
                              <a:pt x="1160420" y="-41023"/>
                              <a:pt x="1351514" y="8345"/>
                              <a:pt x="1672716" y="0"/>
                            </a:cubicBezTo>
                            <a:cubicBezTo>
                              <a:pt x="1993918" y="-8345"/>
                              <a:pt x="2011413" y="9400"/>
                              <a:pt x="2163683" y="0"/>
                            </a:cubicBezTo>
                            <a:cubicBezTo>
                              <a:pt x="2315953" y="-9400"/>
                              <a:pt x="2429712" y="176"/>
                              <a:pt x="2694614" y="0"/>
                            </a:cubicBezTo>
                            <a:cubicBezTo>
                              <a:pt x="2959516" y="-176"/>
                              <a:pt x="3103092" y="18136"/>
                              <a:pt x="3225544" y="0"/>
                            </a:cubicBezTo>
                            <a:cubicBezTo>
                              <a:pt x="3347996" y="-18136"/>
                              <a:pt x="3674497" y="23999"/>
                              <a:pt x="3996249" y="0"/>
                            </a:cubicBezTo>
                            <a:cubicBezTo>
                              <a:pt x="3996993" y="100626"/>
                              <a:pt x="3967483" y="211326"/>
                              <a:pt x="3996249" y="386295"/>
                            </a:cubicBezTo>
                            <a:cubicBezTo>
                              <a:pt x="4025015" y="561265"/>
                              <a:pt x="3957157" y="616126"/>
                              <a:pt x="3996249" y="798059"/>
                            </a:cubicBezTo>
                            <a:cubicBezTo>
                              <a:pt x="4035341" y="979992"/>
                              <a:pt x="3946397" y="1112374"/>
                              <a:pt x="3996249" y="1273499"/>
                            </a:cubicBezTo>
                            <a:cubicBezTo>
                              <a:pt x="3857990" y="1321420"/>
                              <a:pt x="3625801" y="1255600"/>
                              <a:pt x="3465319" y="1273499"/>
                            </a:cubicBezTo>
                            <a:cubicBezTo>
                              <a:pt x="3304837" y="1291398"/>
                              <a:pt x="3124963" y="1237315"/>
                              <a:pt x="2894426" y="1273499"/>
                            </a:cubicBezTo>
                            <a:cubicBezTo>
                              <a:pt x="2663889" y="1309683"/>
                              <a:pt x="2546621" y="1234668"/>
                              <a:pt x="2243608" y="1273499"/>
                            </a:cubicBezTo>
                            <a:cubicBezTo>
                              <a:pt x="1940595" y="1312330"/>
                              <a:pt x="1873852" y="1267210"/>
                              <a:pt x="1752641" y="1273499"/>
                            </a:cubicBezTo>
                            <a:cubicBezTo>
                              <a:pt x="1631430" y="1279788"/>
                              <a:pt x="1259958" y="1205911"/>
                              <a:pt x="1101823" y="1273499"/>
                            </a:cubicBezTo>
                            <a:cubicBezTo>
                              <a:pt x="943688" y="1341087"/>
                              <a:pt x="775339" y="1211335"/>
                              <a:pt x="490968" y="1273499"/>
                            </a:cubicBezTo>
                            <a:cubicBezTo>
                              <a:pt x="206598" y="1335663"/>
                              <a:pt x="216445" y="1263888"/>
                              <a:pt x="0" y="1273499"/>
                            </a:cubicBezTo>
                            <a:cubicBezTo>
                              <a:pt x="-7283" y="1175816"/>
                              <a:pt x="33895" y="1042128"/>
                              <a:pt x="0" y="848999"/>
                            </a:cubicBezTo>
                            <a:cubicBezTo>
                              <a:pt x="-33895" y="655870"/>
                              <a:pt x="15878" y="560639"/>
                              <a:pt x="0" y="424500"/>
                            </a:cubicBezTo>
                            <a:cubicBezTo>
                              <a:pt x="-15878" y="288361"/>
                              <a:pt x="44552" y="142750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Content Placeholder 7">
            <a:extLst>
              <a:ext uri="{FF2B5EF4-FFF2-40B4-BE49-F238E27FC236}">
                <a16:creationId xmlns:a16="http://schemas.microsoft.com/office/drawing/2014/main" id="{61EC9A65-B186-4CDD-99FF-BEFDA2327E42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/>
          <a:stretch>
            <a:fillRect/>
          </a:stretch>
        </p:blipFill>
        <p:spPr>
          <a:xfrm>
            <a:off x="5089518" y="1277425"/>
            <a:ext cx="6020933" cy="5090949"/>
          </a:xfrm>
        </p:spPr>
      </p:pic>
    </p:spTree>
    <p:extLst>
      <p:ext uri="{BB962C8B-B14F-4D97-AF65-F5344CB8AC3E}">
        <p14:creationId xmlns:p14="http://schemas.microsoft.com/office/powerpoint/2010/main" val="30109741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7A8083-AB2D-4AD6-8F90-B200B5A8CC7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59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8F7B54-4327-4788-89DF-A29D1927982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2231BAC2-22EB-487D-942B-314B27B07DE2}"/>
                  </a:ext>
                </a:extLst>
              </p:cNvPr>
              <p:cNvSpPr>
                <a:spLocks noGrp="1"/>
              </p:cNvSpPr>
              <p:nvPr>
                <p:ph sz="quarter" idx="14"/>
              </p:nvPr>
            </p:nvSpPr>
            <p:spPr/>
            <p:txBody>
              <a:bodyPr/>
              <a:lstStyle/>
              <a:p>
                <a:r>
                  <a:rPr lang="en-US" dirty="0"/>
                  <a:t>Treat gradient vectors as a set of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err="1" smtClean="0">
                            <a:latin typeface="Cambria Math" panose="02040503050406030204" pitchFamily="18" charset="0"/>
                          </a:rPr>
                          <m:t>𝑑𝑥</m:t>
                        </m:r>
                        <m:r>
                          <a:rPr lang="en-US" i="1" dirty="0" err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 dirty="0" err="1" smtClean="0">
                            <a:latin typeface="Cambria Math" panose="02040503050406030204" pitchFamily="18" charset="0"/>
                          </a:rPr>
                          <m:t>𝑑𝑦</m:t>
                        </m:r>
                      </m:e>
                    </m:d>
                  </m:oMath>
                </a14:m>
                <a:r>
                  <a:rPr lang="en-US" dirty="0"/>
                  <a:t> points </a:t>
                </a:r>
                <a:br>
                  <a:rPr lang="en-US" dirty="0"/>
                </a:br>
                <a:r>
                  <a:rPr lang="en-US" dirty="0"/>
                  <a:t>with a center of mass defined as being at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0,0</m:t>
                        </m:r>
                      </m:e>
                    </m:d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Fit an ellipse to that set of points via scatter matrix</a:t>
                </a:r>
              </a:p>
              <a:p>
                <a:r>
                  <a:rPr lang="en-US" dirty="0"/>
                  <a:t>Analyze ellipse parameters for varying cases</a:t>
                </a:r>
              </a:p>
              <a:p>
                <a:pPr lvl="1"/>
                <a:r>
                  <a:rPr lang="en-US" sz="2400" dirty="0"/>
                  <a:t>Eigen vectors and Eigen values</a:t>
                </a:r>
                <a:endParaRPr lang="id-ID" sz="2400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2231BAC2-22EB-487D-942B-314B27B07DE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blipFill>
                <a:blip r:embed="rId2"/>
                <a:stretch>
                  <a:fillRect t="-1061"/>
                </a:stretch>
              </a:blipFill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itle 6">
            <a:extLst>
              <a:ext uri="{FF2B5EF4-FFF2-40B4-BE49-F238E27FC236}">
                <a16:creationId xmlns:a16="http://schemas.microsoft.com/office/drawing/2014/main" id="{FF36D6EA-17EE-444C-BDF4-E186B6448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Harris </a:t>
            </a:r>
            <a:r>
              <a:rPr lang="en-US" dirty="0"/>
              <a:t>C</a:t>
            </a:r>
            <a:r>
              <a:rPr lang="id-ID" dirty="0"/>
              <a:t>orner</a:t>
            </a:r>
            <a:r>
              <a:rPr lang="en-US" dirty="0"/>
              <a:t> - Intuitively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4141376968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F2884EB-C6E3-684C-A39B-0E652C4E0E60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8F561F4-0B78-4D4C-B268-33E16A347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 To Have In Mind</a:t>
            </a:r>
            <a:endParaRPr lang="id-ID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3737F5B-7335-432F-BE3D-7DF8E2095D4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7219" y="2058941"/>
            <a:ext cx="6428182" cy="4254924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0D13A050-E589-467B-BD79-10BBBCF6818C}"/>
              </a:ext>
            </a:extLst>
          </p:cNvPr>
          <p:cNvSpPr txBox="1"/>
          <p:nvPr/>
        </p:nvSpPr>
        <p:spPr>
          <a:xfrm>
            <a:off x="9262089" y="2478273"/>
            <a:ext cx="1642768" cy="92333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Same building from another angle?</a:t>
            </a:r>
            <a:endParaRPr lang="id-ID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83D648-E624-4AB7-A3E7-88290C60DE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8191" y="2058941"/>
            <a:ext cx="1957771" cy="1761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1924"/>
      </p:ext>
    </p:extLst>
  </p:cSld>
  <p:clrMapOvr>
    <a:masterClrMapping/>
  </p:clrMapOvr>
  <p:transition spd="slow">
    <p:wipe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10">
                <a:extLst>
                  <a:ext uri="{FF2B5EF4-FFF2-40B4-BE49-F238E27FC236}">
                    <a16:creationId xmlns:a16="http://schemas.microsoft.com/office/drawing/2014/main" id="{4B18BC66-FBBA-4AFC-84DF-A199F0F3D850}"/>
                  </a:ext>
                </a:extLst>
              </p:cNvPr>
              <p:cNvSpPr>
                <a:spLocks noGrp="1"/>
              </p:cNvSpPr>
              <p:nvPr>
                <p:ph sz="quarter" idx="14"/>
              </p:nvPr>
            </p:nvSpPr>
            <p:spPr>
              <a:xfrm>
                <a:off x="487680" y="2009550"/>
                <a:ext cx="11101917" cy="4025490"/>
              </a:xfrm>
            </p:spPr>
            <p:txBody>
              <a:bodyPr/>
              <a:lstStyle/>
              <a:p>
                <a:r>
                  <a:rPr lang="en-US" sz="2000" dirty="0"/>
                  <a:t>The distribution of </a:t>
                </a:r>
                <a:br>
                  <a:rPr lang="en-US" sz="2000" dirty="0"/>
                </a:br>
                <a14:m>
                  <m:oMath xmlns:m="http://schemas.openxmlformats.org/officeDocument/2006/math">
                    <m:r>
                      <a:rPr lang="en-US" sz="200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r>
                      <a:rPr lang="en-US" sz="200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000" dirty="0"/>
                  <a:t> derivatives </a:t>
                </a:r>
                <a:br>
                  <a:rPr lang="en-US" sz="2000" dirty="0"/>
                </a:br>
                <a:r>
                  <a:rPr lang="en-US" sz="2000" dirty="0"/>
                  <a:t>are very different </a:t>
                </a:r>
                <a:br>
                  <a:rPr lang="en-US" sz="2000" dirty="0"/>
                </a:br>
                <a:r>
                  <a:rPr lang="en-US" sz="2000" dirty="0"/>
                  <a:t>for all three type </a:t>
                </a:r>
                <a:br>
                  <a:rPr lang="en-US" sz="2000" dirty="0"/>
                </a:br>
                <a:r>
                  <a:rPr lang="en-US" sz="2000" dirty="0"/>
                  <a:t>of patches</a:t>
                </a:r>
                <a:endParaRPr lang="id-ID" sz="2000" dirty="0"/>
              </a:p>
            </p:txBody>
          </p:sp>
        </mc:Choice>
        <mc:Fallback xmlns="">
          <p:sp>
            <p:nvSpPr>
              <p:cNvPr id="11" name="Content Placeholder 10">
                <a:extLst>
                  <a:ext uri="{FF2B5EF4-FFF2-40B4-BE49-F238E27FC236}">
                    <a16:creationId xmlns:a16="http://schemas.microsoft.com/office/drawing/2014/main" id="{4B18BC66-FBBA-4AFC-84DF-A199F0F3D85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xfrm>
                <a:off x="487680" y="2009550"/>
                <a:ext cx="11101917" cy="4025490"/>
              </a:xfrm>
              <a:blipFill>
                <a:blip r:embed="rId2"/>
                <a:stretch>
                  <a:fillRect t="-606"/>
                </a:stretch>
              </a:blipFill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7A8083-AB2D-4AD6-8F90-B200B5A8CC7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519878" y="6451887"/>
            <a:ext cx="478367" cy="365125"/>
          </a:xfrm>
        </p:spPr>
        <p:txBody>
          <a:bodyPr/>
          <a:lstStyle/>
          <a:p>
            <a:fld id="{1F2884EB-C6E3-684C-A39B-0E652C4E0E60}" type="slidenum">
              <a:rPr lang="en-US" smtClean="0"/>
              <a:pPr/>
              <a:t>60</a:t>
            </a:fld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36D6EA-17EE-444C-BDF4-E186B6448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834" y="1336418"/>
            <a:ext cx="11101917" cy="641239"/>
          </a:xfrm>
        </p:spPr>
        <p:txBody>
          <a:bodyPr/>
          <a:lstStyle/>
          <a:p>
            <a:r>
              <a:rPr lang="en-US" dirty="0"/>
              <a:t>2D Derivatives Distribution</a:t>
            </a:r>
            <a:endParaRPr lang="id-ID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8F7B54-4327-4788-89DF-A29D1927982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24218" y="6451601"/>
            <a:ext cx="4421037" cy="365125"/>
          </a:xfrm>
        </p:spPr>
        <p:txBody>
          <a:bodyPr/>
          <a:lstStyle/>
          <a:p>
            <a:r>
              <a:rPr lang="id-ID" dirty="0"/>
              <a:t>Computer Vision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FB32112-326A-4DAC-977C-91C849B1791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88499" y="1907924"/>
            <a:ext cx="8209703" cy="4639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427411"/>
      </p:ext>
    </p:extLst>
  </p:cSld>
  <p:clrMapOvr>
    <a:masterClrMapping/>
  </p:clrMapOvr>
  <p:transition spd="slow">
    <p:wip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10">
                <a:extLst>
                  <a:ext uri="{FF2B5EF4-FFF2-40B4-BE49-F238E27FC236}">
                    <a16:creationId xmlns:a16="http://schemas.microsoft.com/office/drawing/2014/main" id="{4B18BC66-FBBA-4AFC-84DF-A199F0F3D850}"/>
                  </a:ext>
                </a:extLst>
              </p:cNvPr>
              <p:cNvSpPr>
                <a:spLocks noGrp="1"/>
              </p:cNvSpPr>
              <p:nvPr>
                <p:ph sz="quarter" idx="14"/>
              </p:nvPr>
            </p:nvSpPr>
            <p:spPr>
              <a:xfrm>
                <a:off x="487680" y="2009550"/>
                <a:ext cx="11101917" cy="4025490"/>
              </a:xfrm>
            </p:spPr>
            <p:txBody>
              <a:bodyPr/>
              <a:lstStyle/>
              <a:p>
                <a:r>
                  <a:rPr lang="en-US" sz="2000" dirty="0"/>
                  <a:t>The distribution of </a:t>
                </a:r>
                <a:br>
                  <a:rPr lang="en-US" sz="2000" dirty="0"/>
                </a:br>
                <a14:m>
                  <m:oMath xmlns:m="http://schemas.openxmlformats.org/officeDocument/2006/math">
                    <m:r>
                      <a:rPr lang="en-US" sz="200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r>
                      <a:rPr lang="en-US" sz="200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000" dirty="0"/>
                  <a:t> derivatives </a:t>
                </a:r>
                <a:br>
                  <a:rPr lang="en-US" sz="2000" dirty="0"/>
                </a:br>
                <a:r>
                  <a:rPr lang="en-US" sz="2000" dirty="0"/>
                  <a:t>can be characterized</a:t>
                </a:r>
                <a:br>
                  <a:rPr lang="en-US" sz="2000" dirty="0"/>
                </a:br>
                <a:r>
                  <a:rPr lang="en-US" sz="2000" dirty="0"/>
                  <a:t>by the shape and</a:t>
                </a:r>
                <a:br>
                  <a:rPr lang="en-US" sz="2000" dirty="0"/>
                </a:br>
                <a:r>
                  <a:rPr lang="en-US" sz="2000" dirty="0"/>
                  <a:t>size of the principal</a:t>
                </a:r>
                <a:br>
                  <a:rPr lang="en-US" sz="2000" dirty="0"/>
                </a:br>
                <a:r>
                  <a:rPr lang="en-US" sz="2000" dirty="0"/>
                  <a:t>component ellipse</a:t>
                </a:r>
              </a:p>
            </p:txBody>
          </p:sp>
        </mc:Choice>
        <mc:Fallback xmlns="">
          <p:sp>
            <p:nvSpPr>
              <p:cNvPr id="11" name="Content Placeholder 10">
                <a:extLst>
                  <a:ext uri="{FF2B5EF4-FFF2-40B4-BE49-F238E27FC236}">
                    <a16:creationId xmlns:a16="http://schemas.microsoft.com/office/drawing/2014/main" id="{4B18BC66-FBBA-4AFC-84DF-A199F0F3D85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xfrm>
                <a:off x="487680" y="2009550"/>
                <a:ext cx="11101917" cy="4025490"/>
              </a:xfrm>
              <a:blipFill>
                <a:blip r:embed="rId2"/>
                <a:stretch>
                  <a:fillRect t="-606"/>
                </a:stretch>
              </a:blipFill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7A8083-AB2D-4AD6-8F90-B200B5A8CC7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519878" y="6451887"/>
            <a:ext cx="478367" cy="365125"/>
          </a:xfrm>
        </p:spPr>
        <p:txBody>
          <a:bodyPr/>
          <a:lstStyle/>
          <a:p>
            <a:fld id="{1F2884EB-C6E3-684C-A39B-0E652C4E0E60}" type="slidenum">
              <a:rPr lang="en-US" smtClean="0"/>
              <a:pPr/>
              <a:t>61</a:t>
            </a:fld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36D6EA-17EE-444C-BDF4-E186B6448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834" y="1336418"/>
            <a:ext cx="11101917" cy="641239"/>
          </a:xfrm>
        </p:spPr>
        <p:txBody>
          <a:bodyPr/>
          <a:lstStyle/>
          <a:p>
            <a:r>
              <a:rPr lang="en-US" dirty="0"/>
              <a:t>2D Derivatives Distribution</a:t>
            </a:r>
            <a:endParaRPr lang="id-ID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8F7B54-4327-4788-89DF-A29D1927982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24218" y="6451601"/>
            <a:ext cx="4421037" cy="365125"/>
          </a:xfrm>
        </p:spPr>
        <p:txBody>
          <a:bodyPr/>
          <a:lstStyle/>
          <a:p>
            <a:r>
              <a:rPr lang="id-ID" dirty="0"/>
              <a:t>Computer Vision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8BE742F-E090-4917-B0BD-9464530147B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88497" y="1917756"/>
            <a:ext cx="8200888" cy="460941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9FDDFE0-3B66-4152-AF72-8571D4DAD36E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2403" y="4503737"/>
            <a:ext cx="2796481" cy="1697667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56710CF7-E75E-482C-BEEE-F4E4634460C9}"/>
              </a:ext>
            </a:extLst>
          </p:cNvPr>
          <p:cNvSpPr/>
          <p:nvPr/>
        </p:nvSpPr>
        <p:spPr>
          <a:xfrm>
            <a:off x="9655277" y="5099439"/>
            <a:ext cx="1280160" cy="1280160"/>
          </a:xfrm>
          <a:prstGeom prst="ellipse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921487738"/>
      </p:ext>
    </p:extLst>
  </p:cSld>
  <p:clrMapOvr>
    <a:masterClrMapping/>
  </p:clrMapOvr>
  <p:transition spd="slow">
    <p:wip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7A8083-AB2D-4AD6-8F90-B200B5A8CC7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519878" y="6451887"/>
            <a:ext cx="478367" cy="365125"/>
          </a:xfrm>
        </p:spPr>
        <p:txBody>
          <a:bodyPr/>
          <a:lstStyle/>
          <a:p>
            <a:fld id="{1F2884EB-C6E3-684C-A39B-0E652C4E0E60}" type="slidenum">
              <a:rPr lang="en-US" smtClean="0"/>
              <a:pPr/>
              <a:t>62</a:t>
            </a:fld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36D6EA-17EE-444C-BDF4-E186B6448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834" y="1336418"/>
            <a:ext cx="11101917" cy="1092150"/>
          </a:xfrm>
        </p:spPr>
        <p:txBody>
          <a:bodyPr/>
          <a:lstStyle/>
          <a:p>
            <a:r>
              <a:rPr lang="en-US" dirty="0"/>
              <a:t>Interpreting </a:t>
            </a:r>
            <a:br>
              <a:rPr lang="en-US" dirty="0"/>
            </a:br>
            <a:r>
              <a:rPr lang="en-US" dirty="0"/>
              <a:t>Eigenvalues of M</a:t>
            </a:r>
            <a:endParaRPr lang="id-ID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8F7B54-4327-4788-89DF-A29D1927982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24218" y="6451601"/>
            <a:ext cx="4421037" cy="365125"/>
          </a:xfrm>
        </p:spPr>
        <p:txBody>
          <a:bodyPr/>
          <a:lstStyle/>
          <a:p>
            <a:r>
              <a:rPr lang="id-ID" dirty="0"/>
              <a:t>Computer Vision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1BC1BA9-1EE4-4D48-8CC5-EAECD04B8D9E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60258" y="503133"/>
            <a:ext cx="6607277" cy="577812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0E5169A-5FC9-4A63-A799-46866DED353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997" y="3084627"/>
            <a:ext cx="4091195" cy="2112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090708"/>
      </p:ext>
    </p:extLst>
  </p:cSld>
  <p:clrMapOvr>
    <a:masterClrMapping/>
  </p:clrMapOvr>
  <p:transition spd="slow">
    <p:wip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1C0AB89-B504-4302-BB70-1411C1A56FD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75" t="-853" r="-634"/>
          <a:stretch/>
        </p:blipFill>
        <p:spPr>
          <a:xfrm>
            <a:off x="5260257" y="503133"/>
            <a:ext cx="6607278" cy="581419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7A8083-AB2D-4AD6-8F90-B200B5A8CC7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519878" y="6451887"/>
            <a:ext cx="478367" cy="365125"/>
          </a:xfrm>
        </p:spPr>
        <p:txBody>
          <a:bodyPr/>
          <a:lstStyle/>
          <a:p>
            <a:fld id="{1F2884EB-C6E3-684C-A39B-0E652C4E0E60}" type="slidenum">
              <a:rPr lang="en-US" smtClean="0"/>
              <a:pPr/>
              <a:t>63</a:t>
            </a:fld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36D6EA-17EE-444C-BDF4-E186B6448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834" y="1336418"/>
            <a:ext cx="11101917" cy="1092150"/>
          </a:xfrm>
        </p:spPr>
        <p:txBody>
          <a:bodyPr/>
          <a:lstStyle/>
          <a:p>
            <a:r>
              <a:rPr lang="en-US" dirty="0"/>
              <a:t>Interpreting </a:t>
            </a:r>
            <a:br>
              <a:rPr lang="en-US" dirty="0"/>
            </a:br>
            <a:r>
              <a:rPr lang="en-US" dirty="0"/>
              <a:t>Eigenvalues of M</a:t>
            </a:r>
            <a:endParaRPr lang="id-ID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8F7B54-4327-4788-89DF-A29D1927982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24218" y="6451601"/>
            <a:ext cx="4421037" cy="365125"/>
          </a:xfrm>
        </p:spPr>
        <p:txBody>
          <a:bodyPr/>
          <a:lstStyle/>
          <a:p>
            <a:r>
              <a:rPr lang="id-ID" dirty="0"/>
              <a:t>Computer Vision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C11FEF4-F90F-49A0-85F2-D01441443AE9}"/>
              </a:ext>
            </a:extLst>
          </p:cNvPr>
          <p:cNvSpPr/>
          <p:nvPr/>
        </p:nvSpPr>
        <p:spPr>
          <a:xfrm>
            <a:off x="6141877" y="1192309"/>
            <a:ext cx="914401" cy="31285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E59BB1B-A3EC-4974-B4EE-06BBDB9F5554}"/>
              </a:ext>
            </a:extLst>
          </p:cNvPr>
          <p:cNvSpPr/>
          <p:nvPr/>
        </p:nvSpPr>
        <p:spPr>
          <a:xfrm rot="16200000">
            <a:off x="10044969" y="5154316"/>
            <a:ext cx="914400" cy="32003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3085617-63A9-4F01-B3C1-F887834105A9}"/>
              </a:ext>
            </a:extLst>
          </p:cNvPr>
          <p:cNvSpPr/>
          <p:nvPr/>
        </p:nvSpPr>
        <p:spPr>
          <a:xfrm rot="16200000">
            <a:off x="10268899" y="828461"/>
            <a:ext cx="914400" cy="9144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14E3EFB0-4565-476D-A700-10888E6FB788}"/>
              </a:ext>
            </a:extLst>
          </p:cNvPr>
          <p:cNvSpPr/>
          <p:nvPr/>
        </p:nvSpPr>
        <p:spPr>
          <a:xfrm rot="16200000">
            <a:off x="6267538" y="5222770"/>
            <a:ext cx="467557" cy="467557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B0BF2E2-5460-450D-82E4-E8D37DECEABA}"/>
              </a:ext>
            </a:extLst>
          </p:cNvPr>
          <p:cNvCxnSpPr>
            <a:stCxn id="11" idx="0"/>
            <a:endCxn id="11" idx="4"/>
          </p:cNvCxnSpPr>
          <p:nvPr/>
        </p:nvCxnSpPr>
        <p:spPr>
          <a:xfrm>
            <a:off x="6599078" y="1192309"/>
            <a:ext cx="0" cy="31285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C7D7E25-5136-43FE-9F8A-BE81E08924F3}"/>
              </a:ext>
            </a:extLst>
          </p:cNvPr>
          <p:cNvCxnSpPr>
            <a:cxnSpLocks/>
            <a:stCxn id="11" idx="6"/>
            <a:endCxn id="11" idx="2"/>
          </p:cNvCxnSpPr>
          <p:nvPr/>
        </p:nvCxnSpPr>
        <p:spPr>
          <a:xfrm flipH="1">
            <a:off x="6141877" y="1348736"/>
            <a:ext cx="914401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F37838A-2CD8-4AE3-BC34-9E799A76D3B9}"/>
              </a:ext>
            </a:extLst>
          </p:cNvPr>
          <p:cNvCxnSpPr>
            <a:cxnSpLocks/>
            <a:stCxn id="17" idx="6"/>
            <a:endCxn id="17" idx="2"/>
          </p:cNvCxnSpPr>
          <p:nvPr/>
        </p:nvCxnSpPr>
        <p:spPr>
          <a:xfrm>
            <a:off x="6501317" y="5222770"/>
            <a:ext cx="0" cy="467557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A34BBC4-A213-4252-87FF-A3228A9BE70F}"/>
              </a:ext>
            </a:extLst>
          </p:cNvPr>
          <p:cNvCxnSpPr>
            <a:cxnSpLocks/>
            <a:stCxn id="17" idx="4"/>
            <a:endCxn id="17" idx="0"/>
          </p:cNvCxnSpPr>
          <p:nvPr/>
        </p:nvCxnSpPr>
        <p:spPr>
          <a:xfrm flipH="1">
            <a:off x="6267538" y="5456548"/>
            <a:ext cx="467557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8F22453-82E6-4606-8D46-8835FEC4E610}"/>
              </a:ext>
            </a:extLst>
          </p:cNvPr>
          <p:cNvCxnSpPr>
            <a:cxnSpLocks/>
            <a:stCxn id="16" idx="6"/>
            <a:endCxn id="16" idx="2"/>
          </p:cNvCxnSpPr>
          <p:nvPr/>
        </p:nvCxnSpPr>
        <p:spPr>
          <a:xfrm>
            <a:off x="10726099" y="828461"/>
            <a:ext cx="0" cy="91440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3D7D4DB-EC5B-4A88-8420-A3BB3E61CA56}"/>
              </a:ext>
            </a:extLst>
          </p:cNvPr>
          <p:cNvCxnSpPr>
            <a:cxnSpLocks/>
            <a:stCxn id="16" idx="4"/>
            <a:endCxn id="16" idx="0"/>
          </p:cNvCxnSpPr>
          <p:nvPr/>
        </p:nvCxnSpPr>
        <p:spPr>
          <a:xfrm flipH="1">
            <a:off x="10268899" y="1285661"/>
            <a:ext cx="9144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9DB33913-E708-4327-97F6-32CB6A02FB47}"/>
              </a:ext>
            </a:extLst>
          </p:cNvPr>
          <p:cNvCxnSpPr>
            <a:cxnSpLocks/>
            <a:stCxn id="14" idx="6"/>
            <a:endCxn id="14" idx="2"/>
          </p:cNvCxnSpPr>
          <p:nvPr/>
        </p:nvCxnSpPr>
        <p:spPr>
          <a:xfrm>
            <a:off x="10502169" y="4857135"/>
            <a:ext cx="0" cy="91440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84045E78-0822-4605-B344-F5751CEF6A5F}"/>
              </a:ext>
            </a:extLst>
          </p:cNvPr>
          <p:cNvCxnSpPr>
            <a:cxnSpLocks/>
            <a:stCxn id="14" idx="4"/>
            <a:endCxn id="14" idx="0"/>
          </p:cNvCxnSpPr>
          <p:nvPr/>
        </p:nvCxnSpPr>
        <p:spPr>
          <a:xfrm flipH="1">
            <a:off x="10342150" y="5314335"/>
            <a:ext cx="320038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6" name="Picture 35">
            <a:extLst>
              <a:ext uri="{FF2B5EF4-FFF2-40B4-BE49-F238E27FC236}">
                <a16:creationId xmlns:a16="http://schemas.microsoft.com/office/drawing/2014/main" id="{2CB6EECD-F03C-42A2-AFAC-700B3540B9A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997" y="3084627"/>
            <a:ext cx="4091195" cy="2112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582170"/>
      </p:ext>
    </p:extLst>
  </p:cSld>
  <p:clrMapOvr>
    <a:masterClrMapping/>
  </p:clrMapOvr>
  <p:transition spd="slow">
    <p:wip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2E272B7E-E6DF-4D88-8FE1-53BDFF931511}"/>
                  </a:ext>
                </a:extLst>
              </p:cNvPr>
              <p:cNvSpPr>
                <a:spLocks noGrp="1"/>
              </p:cNvSpPr>
              <p:nvPr>
                <p:ph sz="quarter" idx="14"/>
              </p:nvPr>
            </p:nvSpPr>
            <p:spPr>
              <a:xfrm>
                <a:off x="487363" y="2172929"/>
                <a:ext cx="11102975" cy="3862746"/>
              </a:xfrm>
            </p:spPr>
            <p:txBody>
              <a:bodyPr/>
              <a:lstStyle/>
              <a:p>
                <a:pPr>
                  <a:tabLst>
                    <a:tab pos="4454525" algn="l"/>
                  </a:tabLst>
                </a:pPr>
                <a:r>
                  <a:rPr lang="en-US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are both small	: flat</a:t>
                </a:r>
              </a:p>
              <a:p>
                <a:pPr lvl="1">
                  <a:tabLst>
                    <a:tab pos="4454525" algn="l"/>
                  </a:tabLst>
                </a:pPr>
                <a:endParaRPr lang="en-US" dirty="0"/>
              </a:p>
              <a:p>
                <a:pPr>
                  <a:tabLst>
                    <a:tab pos="4454525" algn="l"/>
                  </a:tabLst>
                </a:pPr>
                <a:r>
                  <a:rPr lang="en-US" dirty="0"/>
                  <a:t>If one is big, one is small	: edge</a:t>
                </a:r>
              </a:p>
              <a:p>
                <a:pPr lvl="1">
                  <a:tabLst>
                    <a:tab pos="4454525" algn="l"/>
                  </a:tabLst>
                </a:pPr>
                <a:endParaRPr lang="en-US" dirty="0"/>
              </a:p>
              <a:p>
                <a:pPr>
                  <a:tabLst>
                    <a:tab pos="4454525" algn="l"/>
                  </a:tabLst>
                </a:pPr>
                <a:r>
                  <a:rPr lang="en-US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both big	: corner</a:t>
                </a:r>
                <a:endParaRPr lang="id-ID" dirty="0"/>
              </a:p>
            </p:txBody>
          </p:sp>
        </mc:Choice>
        <mc:Fallback xmlns="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2E272B7E-E6DF-4D88-8FE1-53BDFF93151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xfrm>
                <a:off x="487363" y="2172929"/>
                <a:ext cx="11102975" cy="3862746"/>
              </a:xfrm>
              <a:blipFill>
                <a:blip r:embed="rId2"/>
                <a:stretch>
                  <a:fillRect t="-1104"/>
                </a:stretch>
              </a:blipFill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7A8083-AB2D-4AD6-8F90-B200B5A8CC7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519878" y="6451887"/>
            <a:ext cx="478367" cy="365125"/>
          </a:xfrm>
        </p:spPr>
        <p:txBody>
          <a:bodyPr/>
          <a:lstStyle/>
          <a:p>
            <a:fld id="{1F2884EB-C6E3-684C-A39B-0E652C4E0E60}" type="slidenum">
              <a:rPr lang="en-US" smtClean="0"/>
              <a:pPr/>
              <a:t>64</a:t>
            </a:fld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36D6EA-17EE-444C-BDF4-E186B6448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834" y="1336418"/>
            <a:ext cx="11101917" cy="641239"/>
          </a:xfrm>
        </p:spPr>
        <p:txBody>
          <a:bodyPr/>
          <a:lstStyle/>
          <a:p>
            <a:r>
              <a:rPr lang="en-US" dirty="0"/>
              <a:t>Eigenvalues of M</a:t>
            </a:r>
            <a:endParaRPr lang="id-ID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8F7B54-4327-4788-89DF-A29D1927982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24218" y="6451601"/>
            <a:ext cx="4421037" cy="365125"/>
          </a:xfrm>
        </p:spPr>
        <p:txBody>
          <a:bodyPr/>
          <a:lstStyle/>
          <a:p>
            <a:r>
              <a:rPr lang="id-ID" dirty="0"/>
              <a:t>Computer Vision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4C1CC95B-B848-4837-83CA-EC33ABC95D3E}"/>
                  </a:ext>
                </a:extLst>
              </p:cNvPr>
              <p:cNvSpPr/>
              <p:nvPr/>
            </p:nvSpPr>
            <p:spPr>
              <a:xfrm>
                <a:off x="8058846" y="2917497"/>
                <a:ext cx="2835296" cy="1273499"/>
              </a:xfrm>
              <a:custGeom>
                <a:avLst/>
                <a:gdLst>
                  <a:gd name="connsiteX0" fmla="*/ 0 w 2835296"/>
                  <a:gd name="connsiteY0" fmla="*/ 0 h 1273499"/>
                  <a:gd name="connsiteX1" fmla="*/ 567059 w 2835296"/>
                  <a:gd name="connsiteY1" fmla="*/ 0 h 1273499"/>
                  <a:gd name="connsiteX2" fmla="*/ 1077412 w 2835296"/>
                  <a:gd name="connsiteY2" fmla="*/ 0 h 1273499"/>
                  <a:gd name="connsiteX3" fmla="*/ 1587766 w 2835296"/>
                  <a:gd name="connsiteY3" fmla="*/ 0 h 1273499"/>
                  <a:gd name="connsiteX4" fmla="*/ 2126472 w 2835296"/>
                  <a:gd name="connsiteY4" fmla="*/ 0 h 1273499"/>
                  <a:gd name="connsiteX5" fmla="*/ 2835296 w 2835296"/>
                  <a:gd name="connsiteY5" fmla="*/ 0 h 1273499"/>
                  <a:gd name="connsiteX6" fmla="*/ 2835296 w 2835296"/>
                  <a:gd name="connsiteY6" fmla="*/ 399030 h 1273499"/>
                  <a:gd name="connsiteX7" fmla="*/ 2835296 w 2835296"/>
                  <a:gd name="connsiteY7" fmla="*/ 810794 h 1273499"/>
                  <a:gd name="connsiteX8" fmla="*/ 2835296 w 2835296"/>
                  <a:gd name="connsiteY8" fmla="*/ 1273499 h 1273499"/>
                  <a:gd name="connsiteX9" fmla="*/ 2353296 w 2835296"/>
                  <a:gd name="connsiteY9" fmla="*/ 1273499 h 1273499"/>
                  <a:gd name="connsiteX10" fmla="*/ 1786236 w 2835296"/>
                  <a:gd name="connsiteY10" fmla="*/ 1273499 h 1273499"/>
                  <a:gd name="connsiteX11" fmla="*/ 1275883 w 2835296"/>
                  <a:gd name="connsiteY11" fmla="*/ 1273499 h 1273499"/>
                  <a:gd name="connsiteX12" fmla="*/ 652118 w 2835296"/>
                  <a:gd name="connsiteY12" fmla="*/ 1273499 h 1273499"/>
                  <a:gd name="connsiteX13" fmla="*/ 0 w 2835296"/>
                  <a:gd name="connsiteY13" fmla="*/ 1273499 h 1273499"/>
                  <a:gd name="connsiteX14" fmla="*/ 0 w 2835296"/>
                  <a:gd name="connsiteY14" fmla="*/ 861734 h 1273499"/>
                  <a:gd name="connsiteX15" fmla="*/ 0 w 2835296"/>
                  <a:gd name="connsiteY15" fmla="*/ 462705 h 1273499"/>
                  <a:gd name="connsiteX16" fmla="*/ 0 w 2835296"/>
                  <a:gd name="connsiteY16" fmla="*/ 0 h 12734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835296" h="1273499" fill="none" extrusionOk="0">
                    <a:moveTo>
                      <a:pt x="0" y="0"/>
                    </a:moveTo>
                    <a:cubicBezTo>
                      <a:pt x="227014" y="-653"/>
                      <a:pt x="370759" y="58784"/>
                      <a:pt x="567059" y="0"/>
                    </a:cubicBezTo>
                    <a:cubicBezTo>
                      <a:pt x="763359" y="-58784"/>
                      <a:pt x="879785" y="28933"/>
                      <a:pt x="1077412" y="0"/>
                    </a:cubicBezTo>
                    <a:cubicBezTo>
                      <a:pt x="1275039" y="-28933"/>
                      <a:pt x="1344364" y="55525"/>
                      <a:pt x="1587766" y="0"/>
                    </a:cubicBezTo>
                    <a:cubicBezTo>
                      <a:pt x="1831168" y="-55525"/>
                      <a:pt x="1967088" y="22485"/>
                      <a:pt x="2126472" y="0"/>
                    </a:cubicBezTo>
                    <a:cubicBezTo>
                      <a:pt x="2285856" y="-22485"/>
                      <a:pt x="2648875" y="18846"/>
                      <a:pt x="2835296" y="0"/>
                    </a:cubicBezTo>
                    <a:cubicBezTo>
                      <a:pt x="2877927" y="131516"/>
                      <a:pt x="2828240" y="292784"/>
                      <a:pt x="2835296" y="399030"/>
                    </a:cubicBezTo>
                    <a:cubicBezTo>
                      <a:pt x="2842352" y="505276"/>
                      <a:pt x="2805678" y="651069"/>
                      <a:pt x="2835296" y="810794"/>
                    </a:cubicBezTo>
                    <a:cubicBezTo>
                      <a:pt x="2864914" y="970519"/>
                      <a:pt x="2820227" y="1147155"/>
                      <a:pt x="2835296" y="1273499"/>
                    </a:cubicBezTo>
                    <a:cubicBezTo>
                      <a:pt x="2708753" y="1301407"/>
                      <a:pt x="2576283" y="1242896"/>
                      <a:pt x="2353296" y="1273499"/>
                    </a:cubicBezTo>
                    <a:cubicBezTo>
                      <a:pt x="2130309" y="1304102"/>
                      <a:pt x="2010900" y="1231255"/>
                      <a:pt x="1786236" y="1273499"/>
                    </a:cubicBezTo>
                    <a:cubicBezTo>
                      <a:pt x="1561572" y="1315743"/>
                      <a:pt x="1451196" y="1212897"/>
                      <a:pt x="1275883" y="1273499"/>
                    </a:cubicBezTo>
                    <a:cubicBezTo>
                      <a:pt x="1100570" y="1334101"/>
                      <a:pt x="958789" y="1255510"/>
                      <a:pt x="652118" y="1273499"/>
                    </a:cubicBezTo>
                    <a:cubicBezTo>
                      <a:pt x="345447" y="1291488"/>
                      <a:pt x="304907" y="1231909"/>
                      <a:pt x="0" y="1273499"/>
                    </a:cubicBezTo>
                    <a:cubicBezTo>
                      <a:pt x="-17539" y="1097140"/>
                      <a:pt x="26439" y="987966"/>
                      <a:pt x="0" y="861734"/>
                    </a:cubicBezTo>
                    <a:cubicBezTo>
                      <a:pt x="-26439" y="735503"/>
                      <a:pt x="14835" y="591518"/>
                      <a:pt x="0" y="462705"/>
                    </a:cubicBezTo>
                    <a:cubicBezTo>
                      <a:pt x="-14835" y="333892"/>
                      <a:pt x="39094" y="99181"/>
                      <a:pt x="0" y="0"/>
                    </a:cubicBezTo>
                    <a:close/>
                  </a:path>
                  <a:path w="2835296" h="1273499" stroke="0" extrusionOk="0">
                    <a:moveTo>
                      <a:pt x="0" y="0"/>
                    </a:moveTo>
                    <a:cubicBezTo>
                      <a:pt x="231225" y="-37115"/>
                      <a:pt x="401352" y="31027"/>
                      <a:pt x="538706" y="0"/>
                    </a:cubicBezTo>
                    <a:cubicBezTo>
                      <a:pt x="676060" y="-31027"/>
                      <a:pt x="890087" y="17455"/>
                      <a:pt x="1049060" y="0"/>
                    </a:cubicBezTo>
                    <a:cubicBezTo>
                      <a:pt x="1208033" y="-17455"/>
                      <a:pt x="1478127" y="43866"/>
                      <a:pt x="1672825" y="0"/>
                    </a:cubicBezTo>
                    <a:cubicBezTo>
                      <a:pt x="1867524" y="-43866"/>
                      <a:pt x="1964407" y="16281"/>
                      <a:pt x="2183178" y="0"/>
                    </a:cubicBezTo>
                    <a:cubicBezTo>
                      <a:pt x="2401949" y="-16281"/>
                      <a:pt x="2649585" y="78164"/>
                      <a:pt x="2835296" y="0"/>
                    </a:cubicBezTo>
                    <a:cubicBezTo>
                      <a:pt x="2871131" y="89593"/>
                      <a:pt x="2792361" y="260756"/>
                      <a:pt x="2835296" y="411765"/>
                    </a:cubicBezTo>
                    <a:cubicBezTo>
                      <a:pt x="2878231" y="562775"/>
                      <a:pt x="2789331" y="720758"/>
                      <a:pt x="2835296" y="810794"/>
                    </a:cubicBezTo>
                    <a:cubicBezTo>
                      <a:pt x="2881261" y="900830"/>
                      <a:pt x="2819265" y="1150936"/>
                      <a:pt x="2835296" y="1273499"/>
                    </a:cubicBezTo>
                    <a:cubicBezTo>
                      <a:pt x="2678717" y="1316701"/>
                      <a:pt x="2563081" y="1235072"/>
                      <a:pt x="2296590" y="1273499"/>
                    </a:cubicBezTo>
                    <a:cubicBezTo>
                      <a:pt x="2030099" y="1311926"/>
                      <a:pt x="1881167" y="1208344"/>
                      <a:pt x="1729531" y="1273499"/>
                    </a:cubicBezTo>
                    <a:cubicBezTo>
                      <a:pt x="1577895" y="1338654"/>
                      <a:pt x="1373112" y="1243674"/>
                      <a:pt x="1219177" y="1273499"/>
                    </a:cubicBezTo>
                    <a:cubicBezTo>
                      <a:pt x="1065242" y="1303324"/>
                      <a:pt x="896559" y="1209366"/>
                      <a:pt x="652118" y="1273499"/>
                    </a:cubicBezTo>
                    <a:cubicBezTo>
                      <a:pt x="407677" y="1337632"/>
                      <a:pt x="322873" y="1269971"/>
                      <a:pt x="0" y="1273499"/>
                    </a:cubicBezTo>
                    <a:cubicBezTo>
                      <a:pt x="-33532" y="1185153"/>
                      <a:pt x="32031" y="957801"/>
                      <a:pt x="0" y="874469"/>
                    </a:cubicBezTo>
                    <a:cubicBezTo>
                      <a:pt x="-32031" y="791137"/>
                      <a:pt x="13760" y="614990"/>
                      <a:pt x="0" y="437235"/>
                    </a:cubicBezTo>
                    <a:cubicBezTo>
                      <a:pt x="-13760" y="259480"/>
                      <a:pt x="29329" y="169729"/>
                      <a:pt x="0" y="0"/>
                    </a:cubicBezTo>
                    <a:close/>
                  </a:path>
                </a:pathLst>
              </a:custGeom>
              <a:ln>
                <a:extLst>
                  <a:ext uri="{C807C97D-BFC1-408E-A445-0C87EB9F89A2}">
                    <ask:lineSketchStyleProps xmlns:ask="http://schemas.microsoft.com/office/drawing/2018/sketchyshapes" sd="920769958">
                      <a:prstGeom prst="rect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anchor="ctr" anchorCtr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4C1CC95B-B848-4837-83CA-EC33ABC95D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8846" y="2917497"/>
                <a:ext cx="2835296" cy="12734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extLst>
                  <a:ext uri="{C807C97D-BFC1-408E-A445-0C87EB9F89A2}">
                    <ask:lineSketchStyleProps xmlns:ask="http://schemas.microsoft.com/office/drawing/2018/sketchyshapes" sd="920769958">
                      <a:custGeom>
                        <a:avLst/>
                        <a:gdLst>
                          <a:gd name="connsiteX0" fmla="*/ 0 w 2835296"/>
                          <a:gd name="connsiteY0" fmla="*/ 0 h 1273499"/>
                          <a:gd name="connsiteX1" fmla="*/ 567059 w 2835296"/>
                          <a:gd name="connsiteY1" fmla="*/ 0 h 1273499"/>
                          <a:gd name="connsiteX2" fmla="*/ 1077412 w 2835296"/>
                          <a:gd name="connsiteY2" fmla="*/ 0 h 1273499"/>
                          <a:gd name="connsiteX3" fmla="*/ 1587766 w 2835296"/>
                          <a:gd name="connsiteY3" fmla="*/ 0 h 1273499"/>
                          <a:gd name="connsiteX4" fmla="*/ 2126472 w 2835296"/>
                          <a:gd name="connsiteY4" fmla="*/ 0 h 1273499"/>
                          <a:gd name="connsiteX5" fmla="*/ 2835296 w 2835296"/>
                          <a:gd name="connsiteY5" fmla="*/ 0 h 1273499"/>
                          <a:gd name="connsiteX6" fmla="*/ 2835296 w 2835296"/>
                          <a:gd name="connsiteY6" fmla="*/ 399030 h 1273499"/>
                          <a:gd name="connsiteX7" fmla="*/ 2835296 w 2835296"/>
                          <a:gd name="connsiteY7" fmla="*/ 810794 h 1273499"/>
                          <a:gd name="connsiteX8" fmla="*/ 2835296 w 2835296"/>
                          <a:gd name="connsiteY8" fmla="*/ 1273499 h 1273499"/>
                          <a:gd name="connsiteX9" fmla="*/ 2353296 w 2835296"/>
                          <a:gd name="connsiteY9" fmla="*/ 1273499 h 1273499"/>
                          <a:gd name="connsiteX10" fmla="*/ 1786236 w 2835296"/>
                          <a:gd name="connsiteY10" fmla="*/ 1273499 h 1273499"/>
                          <a:gd name="connsiteX11" fmla="*/ 1275883 w 2835296"/>
                          <a:gd name="connsiteY11" fmla="*/ 1273499 h 1273499"/>
                          <a:gd name="connsiteX12" fmla="*/ 652118 w 2835296"/>
                          <a:gd name="connsiteY12" fmla="*/ 1273499 h 1273499"/>
                          <a:gd name="connsiteX13" fmla="*/ 0 w 2835296"/>
                          <a:gd name="connsiteY13" fmla="*/ 1273499 h 1273499"/>
                          <a:gd name="connsiteX14" fmla="*/ 0 w 2835296"/>
                          <a:gd name="connsiteY14" fmla="*/ 861734 h 1273499"/>
                          <a:gd name="connsiteX15" fmla="*/ 0 w 2835296"/>
                          <a:gd name="connsiteY15" fmla="*/ 462705 h 1273499"/>
                          <a:gd name="connsiteX16" fmla="*/ 0 w 2835296"/>
                          <a:gd name="connsiteY16" fmla="*/ 0 h 127349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</a:cxnLst>
                        <a:rect l="l" t="t" r="r" b="b"/>
                        <a:pathLst>
                          <a:path w="2835296" h="1273499" fill="none" extrusionOk="0">
                            <a:moveTo>
                              <a:pt x="0" y="0"/>
                            </a:moveTo>
                            <a:cubicBezTo>
                              <a:pt x="227014" y="-653"/>
                              <a:pt x="370759" y="58784"/>
                              <a:pt x="567059" y="0"/>
                            </a:cubicBezTo>
                            <a:cubicBezTo>
                              <a:pt x="763359" y="-58784"/>
                              <a:pt x="879785" y="28933"/>
                              <a:pt x="1077412" y="0"/>
                            </a:cubicBezTo>
                            <a:cubicBezTo>
                              <a:pt x="1275039" y="-28933"/>
                              <a:pt x="1344364" y="55525"/>
                              <a:pt x="1587766" y="0"/>
                            </a:cubicBezTo>
                            <a:cubicBezTo>
                              <a:pt x="1831168" y="-55525"/>
                              <a:pt x="1967088" y="22485"/>
                              <a:pt x="2126472" y="0"/>
                            </a:cubicBezTo>
                            <a:cubicBezTo>
                              <a:pt x="2285856" y="-22485"/>
                              <a:pt x="2648875" y="18846"/>
                              <a:pt x="2835296" y="0"/>
                            </a:cubicBezTo>
                            <a:cubicBezTo>
                              <a:pt x="2877927" y="131516"/>
                              <a:pt x="2828240" y="292784"/>
                              <a:pt x="2835296" y="399030"/>
                            </a:cubicBezTo>
                            <a:cubicBezTo>
                              <a:pt x="2842352" y="505276"/>
                              <a:pt x="2805678" y="651069"/>
                              <a:pt x="2835296" y="810794"/>
                            </a:cubicBezTo>
                            <a:cubicBezTo>
                              <a:pt x="2864914" y="970519"/>
                              <a:pt x="2820227" y="1147155"/>
                              <a:pt x="2835296" y="1273499"/>
                            </a:cubicBezTo>
                            <a:cubicBezTo>
                              <a:pt x="2708753" y="1301407"/>
                              <a:pt x="2576283" y="1242896"/>
                              <a:pt x="2353296" y="1273499"/>
                            </a:cubicBezTo>
                            <a:cubicBezTo>
                              <a:pt x="2130309" y="1304102"/>
                              <a:pt x="2010900" y="1231255"/>
                              <a:pt x="1786236" y="1273499"/>
                            </a:cubicBezTo>
                            <a:cubicBezTo>
                              <a:pt x="1561572" y="1315743"/>
                              <a:pt x="1451196" y="1212897"/>
                              <a:pt x="1275883" y="1273499"/>
                            </a:cubicBezTo>
                            <a:cubicBezTo>
                              <a:pt x="1100570" y="1334101"/>
                              <a:pt x="958789" y="1255510"/>
                              <a:pt x="652118" y="1273499"/>
                            </a:cubicBezTo>
                            <a:cubicBezTo>
                              <a:pt x="345447" y="1291488"/>
                              <a:pt x="304907" y="1231909"/>
                              <a:pt x="0" y="1273499"/>
                            </a:cubicBezTo>
                            <a:cubicBezTo>
                              <a:pt x="-17539" y="1097140"/>
                              <a:pt x="26439" y="987966"/>
                              <a:pt x="0" y="861734"/>
                            </a:cubicBezTo>
                            <a:cubicBezTo>
                              <a:pt x="-26439" y="735503"/>
                              <a:pt x="14835" y="591518"/>
                              <a:pt x="0" y="462705"/>
                            </a:cubicBezTo>
                            <a:cubicBezTo>
                              <a:pt x="-14835" y="333892"/>
                              <a:pt x="39094" y="99181"/>
                              <a:pt x="0" y="0"/>
                            </a:cubicBezTo>
                            <a:close/>
                          </a:path>
                          <a:path w="2835296" h="1273499" stroke="0" extrusionOk="0">
                            <a:moveTo>
                              <a:pt x="0" y="0"/>
                            </a:moveTo>
                            <a:cubicBezTo>
                              <a:pt x="231225" y="-37115"/>
                              <a:pt x="401352" y="31027"/>
                              <a:pt x="538706" y="0"/>
                            </a:cubicBezTo>
                            <a:cubicBezTo>
                              <a:pt x="676060" y="-31027"/>
                              <a:pt x="890087" y="17455"/>
                              <a:pt x="1049060" y="0"/>
                            </a:cubicBezTo>
                            <a:cubicBezTo>
                              <a:pt x="1208033" y="-17455"/>
                              <a:pt x="1478127" y="43866"/>
                              <a:pt x="1672825" y="0"/>
                            </a:cubicBezTo>
                            <a:cubicBezTo>
                              <a:pt x="1867524" y="-43866"/>
                              <a:pt x="1964407" y="16281"/>
                              <a:pt x="2183178" y="0"/>
                            </a:cubicBezTo>
                            <a:cubicBezTo>
                              <a:pt x="2401949" y="-16281"/>
                              <a:pt x="2649585" y="78164"/>
                              <a:pt x="2835296" y="0"/>
                            </a:cubicBezTo>
                            <a:cubicBezTo>
                              <a:pt x="2871131" y="89593"/>
                              <a:pt x="2792361" y="260756"/>
                              <a:pt x="2835296" y="411765"/>
                            </a:cubicBezTo>
                            <a:cubicBezTo>
                              <a:pt x="2878231" y="562775"/>
                              <a:pt x="2789331" y="720758"/>
                              <a:pt x="2835296" y="810794"/>
                            </a:cubicBezTo>
                            <a:cubicBezTo>
                              <a:pt x="2881261" y="900830"/>
                              <a:pt x="2819265" y="1150936"/>
                              <a:pt x="2835296" y="1273499"/>
                            </a:cubicBezTo>
                            <a:cubicBezTo>
                              <a:pt x="2678717" y="1316701"/>
                              <a:pt x="2563081" y="1235072"/>
                              <a:pt x="2296590" y="1273499"/>
                            </a:cubicBezTo>
                            <a:cubicBezTo>
                              <a:pt x="2030099" y="1311926"/>
                              <a:pt x="1881167" y="1208344"/>
                              <a:pt x="1729531" y="1273499"/>
                            </a:cubicBezTo>
                            <a:cubicBezTo>
                              <a:pt x="1577895" y="1338654"/>
                              <a:pt x="1373112" y="1243674"/>
                              <a:pt x="1219177" y="1273499"/>
                            </a:cubicBezTo>
                            <a:cubicBezTo>
                              <a:pt x="1065242" y="1303324"/>
                              <a:pt x="896559" y="1209366"/>
                              <a:pt x="652118" y="1273499"/>
                            </a:cubicBezTo>
                            <a:cubicBezTo>
                              <a:pt x="407677" y="1337632"/>
                              <a:pt x="322873" y="1269971"/>
                              <a:pt x="0" y="1273499"/>
                            </a:cubicBezTo>
                            <a:cubicBezTo>
                              <a:pt x="-33532" y="1185153"/>
                              <a:pt x="32031" y="957801"/>
                              <a:pt x="0" y="874469"/>
                            </a:cubicBezTo>
                            <a:cubicBezTo>
                              <a:pt x="-32031" y="791137"/>
                              <a:pt x="13760" y="614990"/>
                              <a:pt x="0" y="437235"/>
                            </a:cubicBezTo>
                            <a:cubicBezTo>
                              <a:pt x="-13760" y="259480"/>
                              <a:pt x="29329" y="169729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>
            <a:extLst>
              <a:ext uri="{FF2B5EF4-FFF2-40B4-BE49-F238E27FC236}">
                <a16:creationId xmlns:a16="http://schemas.microsoft.com/office/drawing/2014/main" id="{3724CB6B-706D-4E9F-ABAC-C3DE7EED8E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5139" y="2172929"/>
            <a:ext cx="762106" cy="2762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273585"/>
      </p:ext>
    </p:extLst>
  </p:cSld>
  <p:clrMapOvr>
    <a:masterClrMapping/>
  </p:clrMapOvr>
  <p:transition spd="slow">
    <p:wipe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231BAC2-22EB-487D-942B-314B27B07DE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15628" y="2094253"/>
            <a:ext cx="11102975" cy="3951676"/>
          </a:xfrm>
        </p:spPr>
        <p:txBody>
          <a:bodyPr/>
          <a:lstStyle/>
          <a:p>
            <a:endParaRPr lang="en-US" sz="20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r>
              <a:rPr lang="en-US" sz="2000" dirty="0"/>
              <a:t>2 x 2 matrix of image derivatives (averaged in neighborhood of a point)</a:t>
            </a:r>
            <a:endParaRPr lang="id-ID" sz="2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7A8083-AB2D-4AD6-8F90-B200B5A8CC7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519878" y="6451887"/>
            <a:ext cx="478367" cy="365125"/>
          </a:xfrm>
        </p:spPr>
        <p:txBody>
          <a:bodyPr/>
          <a:lstStyle/>
          <a:p>
            <a:fld id="{1F2884EB-C6E3-684C-A39B-0E652C4E0E60}" type="slidenum">
              <a:rPr lang="en-US" smtClean="0"/>
              <a:pPr/>
              <a:t>65</a:t>
            </a:fld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36D6EA-17EE-444C-BDF4-E186B6448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834" y="1336418"/>
            <a:ext cx="11101917" cy="641239"/>
          </a:xfrm>
        </p:spPr>
        <p:txBody>
          <a:bodyPr/>
          <a:lstStyle/>
          <a:p>
            <a:r>
              <a:rPr lang="id-ID" dirty="0"/>
              <a:t>Corners as distinctive interest points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8F7B54-4327-4788-89DF-A29D1927982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24218" y="6451601"/>
            <a:ext cx="4421037" cy="365125"/>
          </a:xfrm>
        </p:spPr>
        <p:txBody>
          <a:bodyPr/>
          <a:lstStyle/>
          <a:p>
            <a:r>
              <a:rPr lang="id-ID" dirty="0"/>
              <a:t>Computer Vision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242740FB-8EB4-4CC9-B7EF-DA2827E43E85}"/>
                  </a:ext>
                </a:extLst>
              </p:cNvPr>
              <p:cNvSpPr/>
              <p:nvPr/>
            </p:nvSpPr>
            <p:spPr>
              <a:xfrm>
                <a:off x="3879389" y="2120865"/>
                <a:ext cx="3996249" cy="1163109"/>
              </a:xfrm>
              <a:custGeom>
                <a:avLst/>
                <a:gdLst>
                  <a:gd name="connsiteX0" fmla="*/ 0 w 3996249"/>
                  <a:gd name="connsiteY0" fmla="*/ 0 h 1163109"/>
                  <a:gd name="connsiteX1" fmla="*/ 570893 w 3996249"/>
                  <a:gd name="connsiteY1" fmla="*/ 0 h 1163109"/>
                  <a:gd name="connsiteX2" fmla="*/ 1101823 w 3996249"/>
                  <a:gd name="connsiteY2" fmla="*/ 0 h 1163109"/>
                  <a:gd name="connsiteX3" fmla="*/ 1712678 w 3996249"/>
                  <a:gd name="connsiteY3" fmla="*/ 0 h 1163109"/>
                  <a:gd name="connsiteX4" fmla="*/ 2203646 w 3996249"/>
                  <a:gd name="connsiteY4" fmla="*/ 0 h 1163109"/>
                  <a:gd name="connsiteX5" fmla="*/ 2774539 w 3996249"/>
                  <a:gd name="connsiteY5" fmla="*/ 0 h 1163109"/>
                  <a:gd name="connsiteX6" fmla="*/ 3345431 w 3996249"/>
                  <a:gd name="connsiteY6" fmla="*/ 0 h 1163109"/>
                  <a:gd name="connsiteX7" fmla="*/ 3996249 w 3996249"/>
                  <a:gd name="connsiteY7" fmla="*/ 0 h 1163109"/>
                  <a:gd name="connsiteX8" fmla="*/ 3996249 w 3996249"/>
                  <a:gd name="connsiteY8" fmla="*/ 593186 h 1163109"/>
                  <a:gd name="connsiteX9" fmla="*/ 3996249 w 3996249"/>
                  <a:gd name="connsiteY9" fmla="*/ 1163109 h 1163109"/>
                  <a:gd name="connsiteX10" fmla="*/ 3425356 w 3996249"/>
                  <a:gd name="connsiteY10" fmla="*/ 1163109 h 1163109"/>
                  <a:gd name="connsiteX11" fmla="*/ 2774539 w 3996249"/>
                  <a:gd name="connsiteY11" fmla="*/ 1163109 h 1163109"/>
                  <a:gd name="connsiteX12" fmla="*/ 2243608 w 3996249"/>
                  <a:gd name="connsiteY12" fmla="*/ 1163109 h 1163109"/>
                  <a:gd name="connsiteX13" fmla="*/ 1752641 w 3996249"/>
                  <a:gd name="connsiteY13" fmla="*/ 1163109 h 1163109"/>
                  <a:gd name="connsiteX14" fmla="*/ 1141785 w 3996249"/>
                  <a:gd name="connsiteY14" fmla="*/ 1163109 h 1163109"/>
                  <a:gd name="connsiteX15" fmla="*/ 570893 w 3996249"/>
                  <a:gd name="connsiteY15" fmla="*/ 1163109 h 1163109"/>
                  <a:gd name="connsiteX16" fmla="*/ 0 w 3996249"/>
                  <a:gd name="connsiteY16" fmla="*/ 1163109 h 1163109"/>
                  <a:gd name="connsiteX17" fmla="*/ 0 w 3996249"/>
                  <a:gd name="connsiteY17" fmla="*/ 593186 h 1163109"/>
                  <a:gd name="connsiteX18" fmla="*/ 0 w 3996249"/>
                  <a:gd name="connsiteY18" fmla="*/ 0 h 11631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3996249" h="1163109" fill="none" extrusionOk="0">
                    <a:moveTo>
                      <a:pt x="0" y="0"/>
                    </a:moveTo>
                    <a:cubicBezTo>
                      <a:pt x="182284" y="-27710"/>
                      <a:pt x="417992" y="56935"/>
                      <a:pt x="570893" y="0"/>
                    </a:cubicBezTo>
                    <a:cubicBezTo>
                      <a:pt x="723794" y="-56935"/>
                      <a:pt x="872781" y="3529"/>
                      <a:pt x="1101823" y="0"/>
                    </a:cubicBezTo>
                    <a:cubicBezTo>
                      <a:pt x="1330865" y="-3529"/>
                      <a:pt x="1499232" y="6377"/>
                      <a:pt x="1712678" y="0"/>
                    </a:cubicBezTo>
                    <a:cubicBezTo>
                      <a:pt x="1926125" y="-6377"/>
                      <a:pt x="1975379" y="57698"/>
                      <a:pt x="2203646" y="0"/>
                    </a:cubicBezTo>
                    <a:cubicBezTo>
                      <a:pt x="2431913" y="-57698"/>
                      <a:pt x="2574426" y="61609"/>
                      <a:pt x="2774539" y="0"/>
                    </a:cubicBezTo>
                    <a:cubicBezTo>
                      <a:pt x="2974652" y="-61609"/>
                      <a:pt x="3220730" y="61382"/>
                      <a:pt x="3345431" y="0"/>
                    </a:cubicBezTo>
                    <a:cubicBezTo>
                      <a:pt x="3470132" y="-61382"/>
                      <a:pt x="3770994" y="50856"/>
                      <a:pt x="3996249" y="0"/>
                    </a:cubicBezTo>
                    <a:cubicBezTo>
                      <a:pt x="4046470" y="150665"/>
                      <a:pt x="3960350" y="390786"/>
                      <a:pt x="3996249" y="593186"/>
                    </a:cubicBezTo>
                    <a:cubicBezTo>
                      <a:pt x="4032148" y="795586"/>
                      <a:pt x="3949194" y="925225"/>
                      <a:pt x="3996249" y="1163109"/>
                    </a:cubicBezTo>
                    <a:cubicBezTo>
                      <a:pt x="3838785" y="1230024"/>
                      <a:pt x="3589066" y="1161963"/>
                      <a:pt x="3425356" y="1163109"/>
                    </a:cubicBezTo>
                    <a:cubicBezTo>
                      <a:pt x="3261646" y="1164255"/>
                      <a:pt x="3094378" y="1088283"/>
                      <a:pt x="2774539" y="1163109"/>
                    </a:cubicBezTo>
                    <a:cubicBezTo>
                      <a:pt x="2454700" y="1237935"/>
                      <a:pt x="2409093" y="1162285"/>
                      <a:pt x="2243608" y="1163109"/>
                    </a:cubicBezTo>
                    <a:cubicBezTo>
                      <a:pt x="2078123" y="1163933"/>
                      <a:pt x="1870966" y="1153002"/>
                      <a:pt x="1752641" y="1163109"/>
                    </a:cubicBezTo>
                    <a:cubicBezTo>
                      <a:pt x="1634316" y="1173216"/>
                      <a:pt x="1353491" y="1145569"/>
                      <a:pt x="1141785" y="1163109"/>
                    </a:cubicBezTo>
                    <a:cubicBezTo>
                      <a:pt x="930079" y="1180649"/>
                      <a:pt x="723268" y="1109505"/>
                      <a:pt x="570893" y="1163109"/>
                    </a:cubicBezTo>
                    <a:cubicBezTo>
                      <a:pt x="418518" y="1216713"/>
                      <a:pt x="211395" y="1102393"/>
                      <a:pt x="0" y="1163109"/>
                    </a:cubicBezTo>
                    <a:cubicBezTo>
                      <a:pt x="-21945" y="942698"/>
                      <a:pt x="9530" y="711297"/>
                      <a:pt x="0" y="593186"/>
                    </a:cubicBezTo>
                    <a:cubicBezTo>
                      <a:pt x="-9530" y="475075"/>
                      <a:pt x="51873" y="268966"/>
                      <a:pt x="0" y="0"/>
                    </a:cubicBezTo>
                    <a:close/>
                  </a:path>
                  <a:path w="3996249" h="1163109" stroke="0" extrusionOk="0">
                    <a:moveTo>
                      <a:pt x="0" y="0"/>
                    </a:moveTo>
                    <a:cubicBezTo>
                      <a:pt x="122835" y="-3675"/>
                      <a:pt x="417493" y="54899"/>
                      <a:pt x="530930" y="0"/>
                    </a:cubicBezTo>
                    <a:cubicBezTo>
                      <a:pt x="644367" y="-54899"/>
                      <a:pt x="883376" y="41023"/>
                      <a:pt x="1021898" y="0"/>
                    </a:cubicBezTo>
                    <a:cubicBezTo>
                      <a:pt x="1160420" y="-41023"/>
                      <a:pt x="1351514" y="8345"/>
                      <a:pt x="1672716" y="0"/>
                    </a:cubicBezTo>
                    <a:cubicBezTo>
                      <a:pt x="1993918" y="-8345"/>
                      <a:pt x="2011413" y="9400"/>
                      <a:pt x="2163683" y="0"/>
                    </a:cubicBezTo>
                    <a:cubicBezTo>
                      <a:pt x="2315953" y="-9400"/>
                      <a:pt x="2429712" y="176"/>
                      <a:pt x="2694614" y="0"/>
                    </a:cubicBezTo>
                    <a:cubicBezTo>
                      <a:pt x="2959516" y="-176"/>
                      <a:pt x="3103092" y="18136"/>
                      <a:pt x="3225544" y="0"/>
                    </a:cubicBezTo>
                    <a:cubicBezTo>
                      <a:pt x="3347996" y="-18136"/>
                      <a:pt x="3674497" y="23999"/>
                      <a:pt x="3996249" y="0"/>
                    </a:cubicBezTo>
                    <a:cubicBezTo>
                      <a:pt x="4039117" y="273217"/>
                      <a:pt x="3988724" y="318017"/>
                      <a:pt x="3996249" y="546661"/>
                    </a:cubicBezTo>
                    <a:cubicBezTo>
                      <a:pt x="4003774" y="775305"/>
                      <a:pt x="3922664" y="940536"/>
                      <a:pt x="3996249" y="1163109"/>
                    </a:cubicBezTo>
                    <a:cubicBezTo>
                      <a:pt x="3807119" y="1212298"/>
                      <a:pt x="3578690" y="1157285"/>
                      <a:pt x="3465319" y="1163109"/>
                    </a:cubicBezTo>
                    <a:cubicBezTo>
                      <a:pt x="3351948" y="1168933"/>
                      <a:pt x="3121202" y="1158744"/>
                      <a:pt x="2974351" y="1163109"/>
                    </a:cubicBezTo>
                    <a:cubicBezTo>
                      <a:pt x="2827500" y="1167474"/>
                      <a:pt x="2633995" y="1126925"/>
                      <a:pt x="2403458" y="1163109"/>
                    </a:cubicBezTo>
                    <a:cubicBezTo>
                      <a:pt x="2172921" y="1199293"/>
                      <a:pt x="2050221" y="1117870"/>
                      <a:pt x="1752641" y="1163109"/>
                    </a:cubicBezTo>
                    <a:cubicBezTo>
                      <a:pt x="1455061" y="1208348"/>
                      <a:pt x="1383045" y="1158270"/>
                      <a:pt x="1261673" y="1163109"/>
                    </a:cubicBezTo>
                    <a:cubicBezTo>
                      <a:pt x="1140301" y="1167948"/>
                      <a:pt x="768990" y="1095521"/>
                      <a:pt x="610855" y="1163109"/>
                    </a:cubicBezTo>
                    <a:cubicBezTo>
                      <a:pt x="452720" y="1230697"/>
                      <a:pt x="284371" y="1100945"/>
                      <a:pt x="0" y="1163109"/>
                    </a:cubicBezTo>
                    <a:cubicBezTo>
                      <a:pt x="-17200" y="973522"/>
                      <a:pt x="57006" y="752321"/>
                      <a:pt x="0" y="558292"/>
                    </a:cubicBezTo>
                    <a:cubicBezTo>
                      <a:pt x="-57006" y="364263"/>
                      <a:pt x="66106" y="181761"/>
                      <a:pt x="0" y="0"/>
                    </a:cubicBezTo>
                    <a:close/>
                  </a:path>
                </a:pathLst>
              </a:custGeom>
              <a:ln>
                <a:extLst>
                  <a:ext uri="{C807C97D-BFC1-408E-A445-0C87EB9F89A2}">
                    <ask:lineSketchStyleProps xmlns:ask="http://schemas.microsoft.com/office/drawing/2018/sketchyshapes" sd="920769958">
                      <a:prstGeom prst="rect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anchor="ctr" anchorCtr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brk m:alnAt="7"/>
                                </m:rP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sub>
                        <m:sup/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d>
                        </m:e>
                      </m:nary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242740FB-8EB4-4CC9-B7EF-DA2827E43E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9389" y="2120865"/>
                <a:ext cx="3996249" cy="116310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extLst>
                  <a:ext uri="{C807C97D-BFC1-408E-A445-0C87EB9F89A2}">
                    <ask:lineSketchStyleProps xmlns:ask="http://schemas.microsoft.com/office/drawing/2018/sketchyshapes" sd="920769958">
                      <a:custGeom>
                        <a:avLst/>
                        <a:gdLst>
                          <a:gd name="connsiteX0" fmla="*/ 0 w 3996249"/>
                          <a:gd name="connsiteY0" fmla="*/ 0 h 1163109"/>
                          <a:gd name="connsiteX1" fmla="*/ 570893 w 3996249"/>
                          <a:gd name="connsiteY1" fmla="*/ 0 h 1163109"/>
                          <a:gd name="connsiteX2" fmla="*/ 1101823 w 3996249"/>
                          <a:gd name="connsiteY2" fmla="*/ 0 h 1163109"/>
                          <a:gd name="connsiteX3" fmla="*/ 1712678 w 3996249"/>
                          <a:gd name="connsiteY3" fmla="*/ 0 h 1163109"/>
                          <a:gd name="connsiteX4" fmla="*/ 2203646 w 3996249"/>
                          <a:gd name="connsiteY4" fmla="*/ 0 h 1163109"/>
                          <a:gd name="connsiteX5" fmla="*/ 2774539 w 3996249"/>
                          <a:gd name="connsiteY5" fmla="*/ 0 h 1163109"/>
                          <a:gd name="connsiteX6" fmla="*/ 3345431 w 3996249"/>
                          <a:gd name="connsiteY6" fmla="*/ 0 h 1163109"/>
                          <a:gd name="connsiteX7" fmla="*/ 3996249 w 3996249"/>
                          <a:gd name="connsiteY7" fmla="*/ 0 h 1163109"/>
                          <a:gd name="connsiteX8" fmla="*/ 3996249 w 3996249"/>
                          <a:gd name="connsiteY8" fmla="*/ 593186 h 1163109"/>
                          <a:gd name="connsiteX9" fmla="*/ 3996249 w 3996249"/>
                          <a:gd name="connsiteY9" fmla="*/ 1163109 h 1163109"/>
                          <a:gd name="connsiteX10" fmla="*/ 3425356 w 3996249"/>
                          <a:gd name="connsiteY10" fmla="*/ 1163109 h 1163109"/>
                          <a:gd name="connsiteX11" fmla="*/ 2774539 w 3996249"/>
                          <a:gd name="connsiteY11" fmla="*/ 1163109 h 1163109"/>
                          <a:gd name="connsiteX12" fmla="*/ 2243608 w 3996249"/>
                          <a:gd name="connsiteY12" fmla="*/ 1163109 h 1163109"/>
                          <a:gd name="connsiteX13" fmla="*/ 1752641 w 3996249"/>
                          <a:gd name="connsiteY13" fmla="*/ 1163109 h 1163109"/>
                          <a:gd name="connsiteX14" fmla="*/ 1141785 w 3996249"/>
                          <a:gd name="connsiteY14" fmla="*/ 1163109 h 1163109"/>
                          <a:gd name="connsiteX15" fmla="*/ 570893 w 3996249"/>
                          <a:gd name="connsiteY15" fmla="*/ 1163109 h 1163109"/>
                          <a:gd name="connsiteX16" fmla="*/ 0 w 3996249"/>
                          <a:gd name="connsiteY16" fmla="*/ 1163109 h 1163109"/>
                          <a:gd name="connsiteX17" fmla="*/ 0 w 3996249"/>
                          <a:gd name="connsiteY17" fmla="*/ 593186 h 1163109"/>
                          <a:gd name="connsiteX18" fmla="*/ 0 w 3996249"/>
                          <a:gd name="connsiteY18" fmla="*/ 0 h 116310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</a:cxnLst>
                        <a:rect l="l" t="t" r="r" b="b"/>
                        <a:pathLst>
                          <a:path w="3996249" h="1163109" fill="none" extrusionOk="0">
                            <a:moveTo>
                              <a:pt x="0" y="0"/>
                            </a:moveTo>
                            <a:cubicBezTo>
                              <a:pt x="182284" y="-27710"/>
                              <a:pt x="417992" y="56935"/>
                              <a:pt x="570893" y="0"/>
                            </a:cubicBezTo>
                            <a:cubicBezTo>
                              <a:pt x="723794" y="-56935"/>
                              <a:pt x="872781" y="3529"/>
                              <a:pt x="1101823" y="0"/>
                            </a:cubicBezTo>
                            <a:cubicBezTo>
                              <a:pt x="1330865" y="-3529"/>
                              <a:pt x="1499232" y="6377"/>
                              <a:pt x="1712678" y="0"/>
                            </a:cubicBezTo>
                            <a:cubicBezTo>
                              <a:pt x="1926125" y="-6377"/>
                              <a:pt x="1975379" y="57698"/>
                              <a:pt x="2203646" y="0"/>
                            </a:cubicBezTo>
                            <a:cubicBezTo>
                              <a:pt x="2431913" y="-57698"/>
                              <a:pt x="2574426" y="61609"/>
                              <a:pt x="2774539" y="0"/>
                            </a:cubicBezTo>
                            <a:cubicBezTo>
                              <a:pt x="2974652" y="-61609"/>
                              <a:pt x="3220730" y="61382"/>
                              <a:pt x="3345431" y="0"/>
                            </a:cubicBezTo>
                            <a:cubicBezTo>
                              <a:pt x="3470132" y="-61382"/>
                              <a:pt x="3770994" y="50856"/>
                              <a:pt x="3996249" y="0"/>
                            </a:cubicBezTo>
                            <a:cubicBezTo>
                              <a:pt x="4046470" y="150665"/>
                              <a:pt x="3960350" y="390786"/>
                              <a:pt x="3996249" y="593186"/>
                            </a:cubicBezTo>
                            <a:cubicBezTo>
                              <a:pt x="4032148" y="795586"/>
                              <a:pt x="3949194" y="925225"/>
                              <a:pt x="3996249" y="1163109"/>
                            </a:cubicBezTo>
                            <a:cubicBezTo>
                              <a:pt x="3838785" y="1230024"/>
                              <a:pt x="3589066" y="1161963"/>
                              <a:pt x="3425356" y="1163109"/>
                            </a:cubicBezTo>
                            <a:cubicBezTo>
                              <a:pt x="3261646" y="1164255"/>
                              <a:pt x="3094378" y="1088283"/>
                              <a:pt x="2774539" y="1163109"/>
                            </a:cubicBezTo>
                            <a:cubicBezTo>
                              <a:pt x="2454700" y="1237935"/>
                              <a:pt x="2409093" y="1162285"/>
                              <a:pt x="2243608" y="1163109"/>
                            </a:cubicBezTo>
                            <a:cubicBezTo>
                              <a:pt x="2078123" y="1163933"/>
                              <a:pt x="1870966" y="1153002"/>
                              <a:pt x="1752641" y="1163109"/>
                            </a:cubicBezTo>
                            <a:cubicBezTo>
                              <a:pt x="1634316" y="1173216"/>
                              <a:pt x="1353491" y="1145569"/>
                              <a:pt x="1141785" y="1163109"/>
                            </a:cubicBezTo>
                            <a:cubicBezTo>
                              <a:pt x="930079" y="1180649"/>
                              <a:pt x="723268" y="1109505"/>
                              <a:pt x="570893" y="1163109"/>
                            </a:cubicBezTo>
                            <a:cubicBezTo>
                              <a:pt x="418518" y="1216713"/>
                              <a:pt x="211395" y="1102393"/>
                              <a:pt x="0" y="1163109"/>
                            </a:cubicBezTo>
                            <a:cubicBezTo>
                              <a:pt x="-21945" y="942698"/>
                              <a:pt x="9530" y="711297"/>
                              <a:pt x="0" y="593186"/>
                            </a:cubicBezTo>
                            <a:cubicBezTo>
                              <a:pt x="-9530" y="475075"/>
                              <a:pt x="51873" y="268966"/>
                              <a:pt x="0" y="0"/>
                            </a:cubicBezTo>
                            <a:close/>
                          </a:path>
                          <a:path w="3996249" h="1163109" stroke="0" extrusionOk="0">
                            <a:moveTo>
                              <a:pt x="0" y="0"/>
                            </a:moveTo>
                            <a:cubicBezTo>
                              <a:pt x="122835" y="-3675"/>
                              <a:pt x="417493" y="54899"/>
                              <a:pt x="530930" y="0"/>
                            </a:cubicBezTo>
                            <a:cubicBezTo>
                              <a:pt x="644367" y="-54899"/>
                              <a:pt x="883376" y="41023"/>
                              <a:pt x="1021898" y="0"/>
                            </a:cubicBezTo>
                            <a:cubicBezTo>
                              <a:pt x="1160420" y="-41023"/>
                              <a:pt x="1351514" y="8345"/>
                              <a:pt x="1672716" y="0"/>
                            </a:cubicBezTo>
                            <a:cubicBezTo>
                              <a:pt x="1993918" y="-8345"/>
                              <a:pt x="2011413" y="9400"/>
                              <a:pt x="2163683" y="0"/>
                            </a:cubicBezTo>
                            <a:cubicBezTo>
                              <a:pt x="2315953" y="-9400"/>
                              <a:pt x="2429712" y="176"/>
                              <a:pt x="2694614" y="0"/>
                            </a:cubicBezTo>
                            <a:cubicBezTo>
                              <a:pt x="2959516" y="-176"/>
                              <a:pt x="3103092" y="18136"/>
                              <a:pt x="3225544" y="0"/>
                            </a:cubicBezTo>
                            <a:cubicBezTo>
                              <a:pt x="3347996" y="-18136"/>
                              <a:pt x="3674497" y="23999"/>
                              <a:pt x="3996249" y="0"/>
                            </a:cubicBezTo>
                            <a:cubicBezTo>
                              <a:pt x="4039117" y="273217"/>
                              <a:pt x="3988724" y="318017"/>
                              <a:pt x="3996249" y="546661"/>
                            </a:cubicBezTo>
                            <a:cubicBezTo>
                              <a:pt x="4003774" y="775305"/>
                              <a:pt x="3922664" y="940536"/>
                              <a:pt x="3996249" y="1163109"/>
                            </a:cubicBezTo>
                            <a:cubicBezTo>
                              <a:pt x="3807119" y="1212298"/>
                              <a:pt x="3578690" y="1157285"/>
                              <a:pt x="3465319" y="1163109"/>
                            </a:cubicBezTo>
                            <a:cubicBezTo>
                              <a:pt x="3351948" y="1168933"/>
                              <a:pt x="3121202" y="1158744"/>
                              <a:pt x="2974351" y="1163109"/>
                            </a:cubicBezTo>
                            <a:cubicBezTo>
                              <a:pt x="2827500" y="1167474"/>
                              <a:pt x="2633995" y="1126925"/>
                              <a:pt x="2403458" y="1163109"/>
                            </a:cubicBezTo>
                            <a:cubicBezTo>
                              <a:pt x="2172921" y="1199293"/>
                              <a:pt x="2050221" y="1117870"/>
                              <a:pt x="1752641" y="1163109"/>
                            </a:cubicBezTo>
                            <a:cubicBezTo>
                              <a:pt x="1455061" y="1208348"/>
                              <a:pt x="1383045" y="1158270"/>
                              <a:pt x="1261673" y="1163109"/>
                            </a:cubicBezTo>
                            <a:cubicBezTo>
                              <a:pt x="1140301" y="1167948"/>
                              <a:pt x="768990" y="1095521"/>
                              <a:pt x="610855" y="1163109"/>
                            </a:cubicBezTo>
                            <a:cubicBezTo>
                              <a:pt x="452720" y="1230697"/>
                              <a:pt x="284371" y="1100945"/>
                              <a:pt x="0" y="1163109"/>
                            </a:cubicBezTo>
                            <a:cubicBezTo>
                              <a:pt x="-17200" y="973522"/>
                              <a:pt x="57006" y="752321"/>
                              <a:pt x="0" y="558292"/>
                            </a:cubicBezTo>
                            <a:cubicBezTo>
                              <a:pt x="-57006" y="364263"/>
                              <a:pt x="66106" y="181761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2021BFED-48D0-4614-B352-B5201A3A283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1213" y="3863613"/>
            <a:ext cx="2011680" cy="160934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B237D82-119B-4AB2-A1F0-2C8AB2CAFD24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27407" y="3863613"/>
            <a:ext cx="2011680" cy="160934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FC3C9D1-BD7E-448D-95C5-0BDFF03BF529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3601" y="3863613"/>
            <a:ext cx="2011680" cy="160934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32A0F4F-14B6-4B80-8666-B2E55E1643FD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79795" y="3863613"/>
            <a:ext cx="2011680" cy="160934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4902FA7C-54CC-4B09-92AD-E43D57E9DACD}"/>
                  </a:ext>
                </a:extLst>
              </p:cNvPr>
              <p:cNvSpPr/>
              <p:nvPr/>
            </p:nvSpPr>
            <p:spPr>
              <a:xfrm>
                <a:off x="3878903" y="5545449"/>
                <a:ext cx="1508688" cy="710741"/>
              </a:xfrm>
              <a:custGeom>
                <a:avLst/>
                <a:gdLst>
                  <a:gd name="connsiteX0" fmla="*/ 0 w 1508688"/>
                  <a:gd name="connsiteY0" fmla="*/ 0 h 710741"/>
                  <a:gd name="connsiteX1" fmla="*/ 533070 w 1508688"/>
                  <a:gd name="connsiteY1" fmla="*/ 0 h 710741"/>
                  <a:gd name="connsiteX2" fmla="*/ 1066140 w 1508688"/>
                  <a:gd name="connsiteY2" fmla="*/ 0 h 710741"/>
                  <a:gd name="connsiteX3" fmla="*/ 1508688 w 1508688"/>
                  <a:gd name="connsiteY3" fmla="*/ 0 h 710741"/>
                  <a:gd name="connsiteX4" fmla="*/ 1508688 w 1508688"/>
                  <a:gd name="connsiteY4" fmla="*/ 369585 h 710741"/>
                  <a:gd name="connsiteX5" fmla="*/ 1508688 w 1508688"/>
                  <a:gd name="connsiteY5" fmla="*/ 710741 h 710741"/>
                  <a:gd name="connsiteX6" fmla="*/ 1005792 w 1508688"/>
                  <a:gd name="connsiteY6" fmla="*/ 710741 h 710741"/>
                  <a:gd name="connsiteX7" fmla="*/ 502896 w 1508688"/>
                  <a:gd name="connsiteY7" fmla="*/ 710741 h 710741"/>
                  <a:gd name="connsiteX8" fmla="*/ 0 w 1508688"/>
                  <a:gd name="connsiteY8" fmla="*/ 710741 h 710741"/>
                  <a:gd name="connsiteX9" fmla="*/ 0 w 1508688"/>
                  <a:gd name="connsiteY9" fmla="*/ 341156 h 710741"/>
                  <a:gd name="connsiteX10" fmla="*/ 0 w 1508688"/>
                  <a:gd name="connsiteY10" fmla="*/ 0 h 7107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508688" h="710741" fill="none" extrusionOk="0">
                    <a:moveTo>
                      <a:pt x="0" y="0"/>
                    </a:moveTo>
                    <a:cubicBezTo>
                      <a:pt x="181415" y="-23748"/>
                      <a:pt x="313042" y="43578"/>
                      <a:pt x="533070" y="0"/>
                    </a:cubicBezTo>
                    <a:cubicBezTo>
                      <a:pt x="753098" y="-43578"/>
                      <a:pt x="916088" y="40211"/>
                      <a:pt x="1066140" y="0"/>
                    </a:cubicBezTo>
                    <a:cubicBezTo>
                      <a:pt x="1216192" y="-40211"/>
                      <a:pt x="1347055" y="21346"/>
                      <a:pt x="1508688" y="0"/>
                    </a:cubicBezTo>
                    <a:cubicBezTo>
                      <a:pt x="1512381" y="129367"/>
                      <a:pt x="1508441" y="252906"/>
                      <a:pt x="1508688" y="369585"/>
                    </a:cubicBezTo>
                    <a:cubicBezTo>
                      <a:pt x="1508935" y="486264"/>
                      <a:pt x="1469225" y="548442"/>
                      <a:pt x="1508688" y="710741"/>
                    </a:cubicBezTo>
                    <a:cubicBezTo>
                      <a:pt x="1330595" y="746067"/>
                      <a:pt x="1162888" y="675641"/>
                      <a:pt x="1005792" y="710741"/>
                    </a:cubicBezTo>
                    <a:cubicBezTo>
                      <a:pt x="848696" y="745841"/>
                      <a:pt x="674688" y="687663"/>
                      <a:pt x="502896" y="710741"/>
                    </a:cubicBezTo>
                    <a:cubicBezTo>
                      <a:pt x="331104" y="733819"/>
                      <a:pt x="106348" y="656072"/>
                      <a:pt x="0" y="710741"/>
                    </a:cubicBezTo>
                    <a:cubicBezTo>
                      <a:pt x="-23240" y="573145"/>
                      <a:pt x="955" y="482589"/>
                      <a:pt x="0" y="341156"/>
                    </a:cubicBezTo>
                    <a:cubicBezTo>
                      <a:pt x="-955" y="199723"/>
                      <a:pt x="38799" y="116289"/>
                      <a:pt x="0" y="0"/>
                    </a:cubicBezTo>
                    <a:close/>
                  </a:path>
                  <a:path w="1508688" h="710741" stroke="0" extrusionOk="0">
                    <a:moveTo>
                      <a:pt x="0" y="0"/>
                    </a:moveTo>
                    <a:cubicBezTo>
                      <a:pt x="176165" y="-49676"/>
                      <a:pt x="312877" y="16314"/>
                      <a:pt x="487809" y="0"/>
                    </a:cubicBezTo>
                    <a:cubicBezTo>
                      <a:pt x="662741" y="-16314"/>
                      <a:pt x="751779" y="33456"/>
                      <a:pt x="960531" y="0"/>
                    </a:cubicBezTo>
                    <a:cubicBezTo>
                      <a:pt x="1169283" y="-33456"/>
                      <a:pt x="1340042" y="30355"/>
                      <a:pt x="1508688" y="0"/>
                    </a:cubicBezTo>
                    <a:cubicBezTo>
                      <a:pt x="1511883" y="126992"/>
                      <a:pt x="1499681" y="205200"/>
                      <a:pt x="1508688" y="341156"/>
                    </a:cubicBezTo>
                    <a:cubicBezTo>
                      <a:pt x="1517695" y="477112"/>
                      <a:pt x="1478209" y="585499"/>
                      <a:pt x="1508688" y="710741"/>
                    </a:cubicBezTo>
                    <a:cubicBezTo>
                      <a:pt x="1384790" y="753281"/>
                      <a:pt x="1216426" y="669478"/>
                      <a:pt x="1020879" y="710741"/>
                    </a:cubicBezTo>
                    <a:cubicBezTo>
                      <a:pt x="825332" y="752004"/>
                      <a:pt x="714181" y="683871"/>
                      <a:pt x="533070" y="710741"/>
                    </a:cubicBezTo>
                    <a:cubicBezTo>
                      <a:pt x="351959" y="737611"/>
                      <a:pt x="172077" y="647089"/>
                      <a:pt x="0" y="710741"/>
                    </a:cubicBezTo>
                    <a:cubicBezTo>
                      <a:pt x="-3550" y="626660"/>
                      <a:pt x="4309" y="497727"/>
                      <a:pt x="0" y="362478"/>
                    </a:cubicBezTo>
                    <a:cubicBezTo>
                      <a:pt x="-4309" y="227229"/>
                      <a:pt x="41387" y="176434"/>
                      <a:pt x="0" y="0"/>
                    </a:cubicBezTo>
                    <a:close/>
                  </a:path>
                </a:pathLst>
              </a:custGeom>
              <a:ln w="19050">
                <a:prstDash val="dash"/>
                <a:extLst>
                  <a:ext uri="{C807C97D-BFC1-408E-A445-0C87EB9F89A2}">
                    <ask:lineSketchStyleProps xmlns:ask="http://schemas.microsoft.com/office/drawing/2018/sketchyshapes" sd="920769958">
                      <a:prstGeom prst="rect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anchor="ctr" anchorCtr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⇔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4902FA7C-54CC-4B09-92AD-E43D57E9DA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8903" y="5545449"/>
                <a:ext cx="1508688" cy="71074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19050">
                <a:prstDash val="dash"/>
                <a:extLst>
                  <a:ext uri="{C807C97D-BFC1-408E-A445-0C87EB9F89A2}">
                    <ask:lineSketchStyleProps xmlns:ask="http://schemas.microsoft.com/office/drawing/2018/sketchyshapes" sd="920769958">
                      <a:custGeom>
                        <a:avLst/>
                        <a:gdLst>
                          <a:gd name="connsiteX0" fmla="*/ 0 w 1508688"/>
                          <a:gd name="connsiteY0" fmla="*/ 0 h 710741"/>
                          <a:gd name="connsiteX1" fmla="*/ 533070 w 1508688"/>
                          <a:gd name="connsiteY1" fmla="*/ 0 h 710741"/>
                          <a:gd name="connsiteX2" fmla="*/ 1066140 w 1508688"/>
                          <a:gd name="connsiteY2" fmla="*/ 0 h 710741"/>
                          <a:gd name="connsiteX3" fmla="*/ 1508688 w 1508688"/>
                          <a:gd name="connsiteY3" fmla="*/ 0 h 710741"/>
                          <a:gd name="connsiteX4" fmla="*/ 1508688 w 1508688"/>
                          <a:gd name="connsiteY4" fmla="*/ 369585 h 710741"/>
                          <a:gd name="connsiteX5" fmla="*/ 1508688 w 1508688"/>
                          <a:gd name="connsiteY5" fmla="*/ 710741 h 710741"/>
                          <a:gd name="connsiteX6" fmla="*/ 1005792 w 1508688"/>
                          <a:gd name="connsiteY6" fmla="*/ 710741 h 710741"/>
                          <a:gd name="connsiteX7" fmla="*/ 502896 w 1508688"/>
                          <a:gd name="connsiteY7" fmla="*/ 710741 h 710741"/>
                          <a:gd name="connsiteX8" fmla="*/ 0 w 1508688"/>
                          <a:gd name="connsiteY8" fmla="*/ 710741 h 710741"/>
                          <a:gd name="connsiteX9" fmla="*/ 0 w 1508688"/>
                          <a:gd name="connsiteY9" fmla="*/ 341156 h 710741"/>
                          <a:gd name="connsiteX10" fmla="*/ 0 w 1508688"/>
                          <a:gd name="connsiteY10" fmla="*/ 0 h 71074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</a:cxnLst>
                        <a:rect l="l" t="t" r="r" b="b"/>
                        <a:pathLst>
                          <a:path w="1508688" h="710741" fill="none" extrusionOk="0">
                            <a:moveTo>
                              <a:pt x="0" y="0"/>
                            </a:moveTo>
                            <a:cubicBezTo>
                              <a:pt x="181415" y="-23748"/>
                              <a:pt x="313042" y="43578"/>
                              <a:pt x="533070" y="0"/>
                            </a:cubicBezTo>
                            <a:cubicBezTo>
                              <a:pt x="753098" y="-43578"/>
                              <a:pt x="916088" y="40211"/>
                              <a:pt x="1066140" y="0"/>
                            </a:cubicBezTo>
                            <a:cubicBezTo>
                              <a:pt x="1216192" y="-40211"/>
                              <a:pt x="1347055" y="21346"/>
                              <a:pt x="1508688" y="0"/>
                            </a:cubicBezTo>
                            <a:cubicBezTo>
                              <a:pt x="1512381" y="129367"/>
                              <a:pt x="1508441" y="252906"/>
                              <a:pt x="1508688" y="369585"/>
                            </a:cubicBezTo>
                            <a:cubicBezTo>
                              <a:pt x="1508935" y="486264"/>
                              <a:pt x="1469225" y="548442"/>
                              <a:pt x="1508688" y="710741"/>
                            </a:cubicBezTo>
                            <a:cubicBezTo>
                              <a:pt x="1330595" y="746067"/>
                              <a:pt x="1162888" y="675641"/>
                              <a:pt x="1005792" y="710741"/>
                            </a:cubicBezTo>
                            <a:cubicBezTo>
                              <a:pt x="848696" y="745841"/>
                              <a:pt x="674688" y="687663"/>
                              <a:pt x="502896" y="710741"/>
                            </a:cubicBezTo>
                            <a:cubicBezTo>
                              <a:pt x="331104" y="733819"/>
                              <a:pt x="106348" y="656072"/>
                              <a:pt x="0" y="710741"/>
                            </a:cubicBezTo>
                            <a:cubicBezTo>
                              <a:pt x="-23240" y="573145"/>
                              <a:pt x="955" y="482589"/>
                              <a:pt x="0" y="341156"/>
                            </a:cubicBezTo>
                            <a:cubicBezTo>
                              <a:pt x="-955" y="199723"/>
                              <a:pt x="38799" y="116289"/>
                              <a:pt x="0" y="0"/>
                            </a:cubicBezTo>
                            <a:close/>
                          </a:path>
                          <a:path w="1508688" h="710741" stroke="0" extrusionOk="0">
                            <a:moveTo>
                              <a:pt x="0" y="0"/>
                            </a:moveTo>
                            <a:cubicBezTo>
                              <a:pt x="176165" y="-49676"/>
                              <a:pt x="312877" y="16314"/>
                              <a:pt x="487809" y="0"/>
                            </a:cubicBezTo>
                            <a:cubicBezTo>
                              <a:pt x="662741" y="-16314"/>
                              <a:pt x="751779" y="33456"/>
                              <a:pt x="960531" y="0"/>
                            </a:cubicBezTo>
                            <a:cubicBezTo>
                              <a:pt x="1169283" y="-33456"/>
                              <a:pt x="1340042" y="30355"/>
                              <a:pt x="1508688" y="0"/>
                            </a:cubicBezTo>
                            <a:cubicBezTo>
                              <a:pt x="1511883" y="126992"/>
                              <a:pt x="1499681" y="205200"/>
                              <a:pt x="1508688" y="341156"/>
                            </a:cubicBezTo>
                            <a:cubicBezTo>
                              <a:pt x="1517695" y="477112"/>
                              <a:pt x="1478209" y="585499"/>
                              <a:pt x="1508688" y="710741"/>
                            </a:cubicBezTo>
                            <a:cubicBezTo>
                              <a:pt x="1384790" y="753281"/>
                              <a:pt x="1216426" y="669478"/>
                              <a:pt x="1020879" y="710741"/>
                            </a:cubicBezTo>
                            <a:cubicBezTo>
                              <a:pt x="825332" y="752004"/>
                              <a:pt x="714181" y="683871"/>
                              <a:pt x="533070" y="710741"/>
                            </a:cubicBezTo>
                            <a:cubicBezTo>
                              <a:pt x="351959" y="737611"/>
                              <a:pt x="172077" y="647089"/>
                              <a:pt x="0" y="710741"/>
                            </a:cubicBezTo>
                            <a:cubicBezTo>
                              <a:pt x="-3550" y="626660"/>
                              <a:pt x="4309" y="497727"/>
                              <a:pt x="0" y="362478"/>
                            </a:cubicBezTo>
                            <a:cubicBezTo>
                              <a:pt x="-4309" y="227229"/>
                              <a:pt x="41387" y="17643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4DFC78A1-23A4-44FF-8C83-A4E8EA7ED52D}"/>
                  </a:ext>
                </a:extLst>
              </p:cNvPr>
              <p:cNvSpPr/>
              <p:nvPr/>
            </p:nvSpPr>
            <p:spPr>
              <a:xfrm>
                <a:off x="6405097" y="5545449"/>
                <a:ext cx="1508688" cy="710741"/>
              </a:xfrm>
              <a:custGeom>
                <a:avLst/>
                <a:gdLst>
                  <a:gd name="connsiteX0" fmla="*/ 0 w 1508688"/>
                  <a:gd name="connsiteY0" fmla="*/ 0 h 710741"/>
                  <a:gd name="connsiteX1" fmla="*/ 533070 w 1508688"/>
                  <a:gd name="connsiteY1" fmla="*/ 0 h 710741"/>
                  <a:gd name="connsiteX2" fmla="*/ 1066140 w 1508688"/>
                  <a:gd name="connsiteY2" fmla="*/ 0 h 710741"/>
                  <a:gd name="connsiteX3" fmla="*/ 1508688 w 1508688"/>
                  <a:gd name="connsiteY3" fmla="*/ 0 h 710741"/>
                  <a:gd name="connsiteX4" fmla="*/ 1508688 w 1508688"/>
                  <a:gd name="connsiteY4" fmla="*/ 369585 h 710741"/>
                  <a:gd name="connsiteX5" fmla="*/ 1508688 w 1508688"/>
                  <a:gd name="connsiteY5" fmla="*/ 710741 h 710741"/>
                  <a:gd name="connsiteX6" fmla="*/ 1005792 w 1508688"/>
                  <a:gd name="connsiteY6" fmla="*/ 710741 h 710741"/>
                  <a:gd name="connsiteX7" fmla="*/ 502896 w 1508688"/>
                  <a:gd name="connsiteY7" fmla="*/ 710741 h 710741"/>
                  <a:gd name="connsiteX8" fmla="*/ 0 w 1508688"/>
                  <a:gd name="connsiteY8" fmla="*/ 710741 h 710741"/>
                  <a:gd name="connsiteX9" fmla="*/ 0 w 1508688"/>
                  <a:gd name="connsiteY9" fmla="*/ 341156 h 710741"/>
                  <a:gd name="connsiteX10" fmla="*/ 0 w 1508688"/>
                  <a:gd name="connsiteY10" fmla="*/ 0 h 7107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508688" h="710741" fill="none" extrusionOk="0">
                    <a:moveTo>
                      <a:pt x="0" y="0"/>
                    </a:moveTo>
                    <a:cubicBezTo>
                      <a:pt x="181415" y="-23748"/>
                      <a:pt x="313042" y="43578"/>
                      <a:pt x="533070" y="0"/>
                    </a:cubicBezTo>
                    <a:cubicBezTo>
                      <a:pt x="753098" y="-43578"/>
                      <a:pt x="916088" y="40211"/>
                      <a:pt x="1066140" y="0"/>
                    </a:cubicBezTo>
                    <a:cubicBezTo>
                      <a:pt x="1216192" y="-40211"/>
                      <a:pt x="1347055" y="21346"/>
                      <a:pt x="1508688" y="0"/>
                    </a:cubicBezTo>
                    <a:cubicBezTo>
                      <a:pt x="1512381" y="129367"/>
                      <a:pt x="1508441" y="252906"/>
                      <a:pt x="1508688" y="369585"/>
                    </a:cubicBezTo>
                    <a:cubicBezTo>
                      <a:pt x="1508935" y="486264"/>
                      <a:pt x="1469225" y="548442"/>
                      <a:pt x="1508688" y="710741"/>
                    </a:cubicBezTo>
                    <a:cubicBezTo>
                      <a:pt x="1330595" y="746067"/>
                      <a:pt x="1162888" y="675641"/>
                      <a:pt x="1005792" y="710741"/>
                    </a:cubicBezTo>
                    <a:cubicBezTo>
                      <a:pt x="848696" y="745841"/>
                      <a:pt x="674688" y="687663"/>
                      <a:pt x="502896" y="710741"/>
                    </a:cubicBezTo>
                    <a:cubicBezTo>
                      <a:pt x="331104" y="733819"/>
                      <a:pt x="106348" y="656072"/>
                      <a:pt x="0" y="710741"/>
                    </a:cubicBezTo>
                    <a:cubicBezTo>
                      <a:pt x="-23240" y="573145"/>
                      <a:pt x="955" y="482589"/>
                      <a:pt x="0" y="341156"/>
                    </a:cubicBezTo>
                    <a:cubicBezTo>
                      <a:pt x="-955" y="199723"/>
                      <a:pt x="38799" y="116289"/>
                      <a:pt x="0" y="0"/>
                    </a:cubicBezTo>
                    <a:close/>
                  </a:path>
                  <a:path w="1508688" h="710741" stroke="0" extrusionOk="0">
                    <a:moveTo>
                      <a:pt x="0" y="0"/>
                    </a:moveTo>
                    <a:cubicBezTo>
                      <a:pt x="176165" y="-49676"/>
                      <a:pt x="312877" y="16314"/>
                      <a:pt x="487809" y="0"/>
                    </a:cubicBezTo>
                    <a:cubicBezTo>
                      <a:pt x="662741" y="-16314"/>
                      <a:pt x="751779" y="33456"/>
                      <a:pt x="960531" y="0"/>
                    </a:cubicBezTo>
                    <a:cubicBezTo>
                      <a:pt x="1169283" y="-33456"/>
                      <a:pt x="1340042" y="30355"/>
                      <a:pt x="1508688" y="0"/>
                    </a:cubicBezTo>
                    <a:cubicBezTo>
                      <a:pt x="1511883" y="126992"/>
                      <a:pt x="1499681" y="205200"/>
                      <a:pt x="1508688" y="341156"/>
                    </a:cubicBezTo>
                    <a:cubicBezTo>
                      <a:pt x="1517695" y="477112"/>
                      <a:pt x="1478209" y="585499"/>
                      <a:pt x="1508688" y="710741"/>
                    </a:cubicBezTo>
                    <a:cubicBezTo>
                      <a:pt x="1384790" y="753281"/>
                      <a:pt x="1216426" y="669478"/>
                      <a:pt x="1020879" y="710741"/>
                    </a:cubicBezTo>
                    <a:cubicBezTo>
                      <a:pt x="825332" y="752004"/>
                      <a:pt x="714181" y="683871"/>
                      <a:pt x="533070" y="710741"/>
                    </a:cubicBezTo>
                    <a:cubicBezTo>
                      <a:pt x="351959" y="737611"/>
                      <a:pt x="172077" y="647089"/>
                      <a:pt x="0" y="710741"/>
                    </a:cubicBezTo>
                    <a:cubicBezTo>
                      <a:pt x="-3550" y="626660"/>
                      <a:pt x="4309" y="497727"/>
                      <a:pt x="0" y="362478"/>
                    </a:cubicBezTo>
                    <a:cubicBezTo>
                      <a:pt x="-4309" y="227229"/>
                      <a:pt x="41387" y="176434"/>
                      <a:pt x="0" y="0"/>
                    </a:cubicBezTo>
                    <a:close/>
                  </a:path>
                </a:pathLst>
              </a:custGeom>
              <a:ln w="19050">
                <a:prstDash val="dash"/>
                <a:extLst>
                  <a:ext uri="{C807C97D-BFC1-408E-A445-0C87EB9F89A2}">
                    <ask:lineSketchStyleProps xmlns:ask="http://schemas.microsoft.com/office/drawing/2018/sketchyshapes" sd="920769958">
                      <a:prstGeom prst="rect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anchor="ctr" anchorCtr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⇔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4DFC78A1-23A4-44FF-8C83-A4E8EA7ED5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5097" y="5545449"/>
                <a:ext cx="1508688" cy="71074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19050">
                <a:prstDash val="dash"/>
                <a:extLst>
                  <a:ext uri="{C807C97D-BFC1-408E-A445-0C87EB9F89A2}">
                    <ask:lineSketchStyleProps xmlns:ask="http://schemas.microsoft.com/office/drawing/2018/sketchyshapes" sd="920769958">
                      <a:custGeom>
                        <a:avLst/>
                        <a:gdLst>
                          <a:gd name="connsiteX0" fmla="*/ 0 w 1508688"/>
                          <a:gd name="connsiteY0" fmla="*/ 0 h 710741"/>
                          <a:gd name="connsiteX1" fmla="*/ 533070 w 1508688"/>
                          <a:gd name="connsiteY1" fmla="*/ 0 h 710741"/>
                          <a:gd name="connsiteX2" fmla="*/ 1066140 w 1508688"/>
                          <a:gd name="connsiteY2" fmla="*/ 0 h 710741"/>
                          <a:gd name="connsiteX3" fmla="*/ 1508688 w 1508688"/>
                          <a:gd name="connsiteY3" fmla="*/ 0 h 710741"/>
                          <a:gd name="connsiteX4" fmla="*/ 1508688 w 1508688"/>
                          <a:gd name="connsiteY4" fmla="*/ 369585 h 710741"/>
                          <a:gd name="connsiteX5" fmla="*/ 1508688 w 1508688"/>
                          <a:gd name="connsiteY5" fmla="*/ 710741 h 710741"/>
                          <a:gd name="connsiteX6" fmla="*/ 1005792 w 1508688"/>
                          <a:gd name="connsiteY6" fmla="*/ 710741 h 710741"/>
                          <a:gd name="connsiteX7" fmla="*/ 502896 w 1508688"/>
                          <a:gd name="connsiteY7" fmla="*/ 710741 h 710741"/>
                          <a:gd name="connsiteX8" fmla="*/ 0 w 1508688"/>
                          <a:gd name="connsiteY8" fmla="*/ 710741 h 710741"/>
                          <a:gd name="connsiteX9" fmla="*/ 0 w 1508688"/>
                          <a:gd name="connsiteY9" fmla="*/ 341156 h 710741"/>
                          <a:gd name="connsiteX10" fmla="*/ 0 w 1508688"/>
                          <a:gd name="connsiteY10" fmla="*/ 0 h 71074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</a:cxnLst>
                        <a:rect l="l" t="t" r="r" b="b"/>
                        <a:pathLst>
                          <a:path w="1508688" h="710741" fill="none" extrusionOk="0">
                            <a:moveTo>
                              <a:pt x="0" y="0"/>
                            </a:moveTo>
                            <a:cubicBezTo>
                              <a:pt x="181415" y="-23748"/>
                              <a:pt x="313042" y="43578"/>
                              <a:pt x="533070" y="0"/>
                            </a:cubicBezTo>
                            <a:cubicBezTo>
                              <a:pt x="753098" y="-43578"/>
                              <a:pt x="916088" y="40211"/>
                              <a:pt x="1066140" y="0"/>
                            </a:cubicBezTo>
                            <a:cubicBezTo>
                              <a:pt x="1216192" y="-40211"/>
                              <a:pt x="1347055" y="21346"/>
                              <a:pt x="1508688" y="0"/>
                            </a:cubicBezTo>
                            <a:cubicBezTo>
                              <a:pt x="1512381" y="129367"/>
                              <a:pt x="1508441" y="252906"/>
                              <a:pt x="1508688" y="369585"/>
                            </a:cubicBezTo>
                            <a:cubicBezTo>
                              <a:pt x="1508935" y="486264"/>
                              <a:pt x="1469225" y="548442"/>
                              <a:pt x="1508688" y="710741"/>
                            </a:cubicBezTo>
                            <a:cubicBezTo>
                              <a:pt x="1330595" y="746067"/>
                              <a:pt x="1162888" y="675641"/>
                              <a:pt x="1005792" y="710741"/>
                            </a:cubicBezTo>
                            <a:cubicBezTo>
                              <a:pt x="848696" y="745841"/>
                              <a:pt x="674688" y="687663"/>
                              <a:pt x="502896" y="710741"/>
                            </a:cubicBezTo>
                            <a:cubicBezTo>
                              <a:pt x="331104" y="733819"/>
                              <a:pt x="106348" y="656072"/>
                              <a:pt x="0" y="710741"/>
                            </a:cubicBezTo>
                            <a:cubicBezTo>
                              <a:pt x="-23240" y="573145"/>
                              <a:pt x="955" y="482589"/>
                              <a:pt x="0" y="341156"/>
                            </a:cubicBezTo>
                            <a:cubicBezTo>
                              <a:pt x="-955" y="199723"/>
                              <a:pt x="38799" y="116289"/>
                              <a:pt x="0" y="0"/>
                            </a:cubicBezTo>
                            <a:close/>
                          </a:path>
                          <a:path w="1508688" h="710741" stroke="0" extrusionOk="0">
                            <a:moveTo>
                              <a:pt x="0" y="0"/>
                            </a:moveTo>
                            <a:cubicBezTo>
                              <a:pt x="176165" y="-49676"/>
                              <a:pt x="312877" y="16314"/>
                              <a:pt x="487809" y="0"/>
                            </a:cubicBezTo>
                            <a:cubicBezTo>
                              <a:pt x="662741" y="-16314"/>
                              <a:pt x="751779" y="33456"/>
                              <a:pt x="960531" y="0"/>
                            </a:cubicBezTo>
                            <a:cubicBezTo>
                              <a:pt x="1169283" y="-33456"/>
                              <a:pt x="1340042" y="30355"/>
                              <a:pt x="1508688" y="0"/>
                            </a:cubicBezTo>
                            <a:cubicBezTo>
                              <a:pt x="1511883" y="126992"/>
                              <a:pt x="1499681" y="205200"/>
                              <a:pt x="1508688" y="341156"/>
                            </a:cubicBezTo>
                            <a:cubicBezTo>
                              <a:pt x="1517695" y="477112"/>
                              <a:pt x="1478209" y="585499"/>
                              <a:pt x="1508688" y="710741"/>
                            </a:cubicBezTo>
                            <a:cubicBezTo>
                              <a:pt x="1384790" y="753281"/>
                              <a:pt x="1216426" y="669478"/>
                              <a:pt x="1020879" y="710741"/>
                            </a:cubicBezTo>
                            <a:cubicBezTo>
                              <a:pt x="825332" y="752004"/>
                              <a:pt x="714181" y="683871"/>
                              <a:pt x="533070" y="710741"/>
                            </a:cubicBezTo>
                            <a:cubicBezTo>
                              <a:pt x="351959" y="737611"/>
                              <a:pt x="172077" y="647089"/>
                              <a:pt x="0" y="710741"/>
                            </a:cubicBezTo>
                            <a:cubicBezTo>
                              <a:pt x="-3550" y="626660"/>
                              <a:pt x="4309" y="497727"/>
                              <a:pt x="0" y="362478"/>
                            </a:cubicBezTo>
                            <a:cubicBezTo>
                              <a:pt x="-4309" y="227229"/>
                              <a:pt x="41387" y="17643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D0B85776-8FAE-4E13-A463-A5C632D63965}"/>
                  </a:ext>
                </a:extLst>
              </p:cNvPr>
              <p:cNvSpPr/>
              <p:nvPr/>
            </p:nvSpPr>
            <p:spPr>
              <a:xfrm>
                <a:off x="8821257" y="5545449"/>
                <a:ext cx="1728756" cy="710741"/>
              </a:xfrm>
              <a:custGeom>
                <a:avLst/>
                <a:gdLst>
                  <a:gd name="connsiteX0" fmla="*/ 0 w 1728756"/>
                  <a:gd name="connsiteY0" fmla="*/ 0 h 710741"/>
                  <a:gd name="connsiteX1" fmla="*/ 610827 w 1728756"/>
                  <a:gd name="connsiteY1" fmla="*/ 0 h 710741"/>
                  <a:gd name="connsiteX2" fmla="*/ 1221654 w 1728756"/>
                  <a:gd name="connsiteY2" fmla="*/ 0 h 710741"/>
                  <a:gd name="connsiteX3" fmla="*/ 1728756 w 1728756"/>
                  <a:gd name="connsiteY3" fmla="*/ 0 h 710741"/>
                  <a:gd name="connsiteX4" fmla="*/ 1728756 w 1728756"/>
                  <a:gd name="connsiteY4" fmla="*/ 369585 h 710741"/>
                  <a:gd name="connsiteX5" fmla="*/ 1728756 w 1728756"/>
                  <a:gd name="connsiteY5" fmla="*/ 710741 h 710741"/>
                  <a:gd name="connsiteX6" fmla="*/ 1152504 w 1728756"/>
                  <a:gd name="connsiteY6" fmla="*/ 710741 h 710741"/>
                  <a:gd name="connsiteX7" fmla="*/ 576252 w 1728756"/>
                  <a:gd name="connsiteY7" fmla="*/ 710741 h 710741"/>
                  <a:gd name="connsiteX8" fmla="*/ 0 w 1728756"/>
                  <a:gd name="connsiteY8" fmla="*/ 710741 h 710741"/>
                  <a:gd name="connsiteX9" fmla="*/ 0 w 1728756"/>
                  <a:gd name="connsiteY9" fmla="*/ 341156 h 710741"/>
                  <a:gd name="connsiteX10" fmla="*/ 0 w 1728756"/>
                  <a:gd name="connsiteY10" fmla="*/ 0 h 7107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728756" h="710741" fill="none" extrusionOk="0">
                    <a:moveTo>
                      <a:pt x="0" y="0"/>
                    </a:moveTo>
                    <a:cubicBezTo>
                      <a:pt x="220749" y="-59205"/>
                      <a:pt x="414747" y="69827"/>
                      <a:pt x="610827" y="0"/>
                    </a:cubicBezTo>
                    <a:cubicBezTo>
                      <a:pt x="806907" y="-69827"/>
                      <a:pt x="935700" y="61476"/>
                      <a:pt x="1221654" y="0"/>
                    </a:cubicBezTo>
                    <a:cubicBezTo>
                      <a:pt x="1507608" y="-61476"/>
                      <a:pt x="1599165" y="36843"/>
                      <a:pt x="1728756" y="0"/>
                    </a:cubicBezTo>
                    <a:cubicBezTo>
                      <a:pt x="1732449" y="129367"/>
                      <a:pt x="1728509" y="252906"/>
                      <a:pt x="1728756" y="369585"/>
                    </a:cubicBezTo>
                    <a:cubicBezTo>
                      <a:pt x="1729003" y="486264"/>
                      <a:pt x="1689293" y="548442"/>
                      <a:pt x="1728756" y="710741"/>
                    </a:cubicBezTo>
                    <a:cubicBezTo>
                      <a:pt x="1600825" y="728029"/>
                      <a:pt x="1296104" y="643473"/>
                      <a:pt x="1152504" y="710741"/>
                    </a:cubicBezTo>
                    <a:cubicBezTo>
                      <a:pt x="1008904" y="778009"/>
                      <a:pt x="743476" y="682319"/>
                      <a:pt x="576252" y="710741"/>
                    </a:cubicBezTo>
                    <a:cubicBezTo>
                      <a:pt x="409028" y="739163"/>
                      <a:pt x="208703" y="644547"/>
                      <a:pt x="0" y="710741"/>
                    </a:cubicBezTo>
                    <a:cubicBezTo>
                      <a:pt x="-23240" y="573145"/>
                      <a:pt x="955" y="482589"/>
                      <a:pt x="0" y="341156"/>
                    </a:cubicBezTo>
                    <a:cubicBezTo>
                      <a:pt x="-955" y="199723"/>
                      <a:pt x="38799" y="116289"/>
                      <a:pt x="0" y="0"/>
                    </a:cubicBezTo>
                    <a:close/>
                  </a:path>
                  <a:path w="1728756" h="710741" stroke="0" extrusionOk="0">
                    <a:moveTo>
                      <a:pt x="0" y="0"/>
                    </a:moveTo>
                    <a:cubicBezTo>
                      <a:pt x="130092" y="-47514"/>
                      <a:pt x="286729" y="54433"/>
                      <a:pt x="558964" y="0"/>
                    </a:cubicBezTo>
                    <a:cubicBezTo>
                      <a:pt x="831199" y="-54433"/>
                      <a:pt x="895676" y="49880"/>
                      <a:pt x="1100641" y="0"/>
                    </a:cubicBezTo>
                    <a:cubicBezTo>
                      <a:pt x="1305606" y="-49880"/>
                      <a:pt x="1452872" y="39254"/>
                      <a:pt x="1728756" y="0"/>
                    </a:cubicBezTo>
                    <a:cubicBezTo>
                      <a:pt x="1731951" y="126992"/>
                      <a:pt x="1719749" y="205200"/>
                      <a:pt x="1728756" y="341156"/>
                    </a:cubicBezTo>
                    <a:cubicBezTo>
                      <a:pt x="1737763" y="477112"/>
                      <a:pt x="1698277" y="585499"/>
                      <a:pt x="1728756" y="710741"/>
                    </a:cubicBezTo>
                    <a:cubicBezTo>
                      <a:pt x="1590053" y="762605"/>
                      <a:pt x="1333358" y="688229"/>
                      <a:pt x="1169792" y="710741"/>
                    </a:cubicBezTo>
                    <a:cubicBezTo>
                      <a:pt x="1006226" y="733253"/>
                      <a:pt x="815296" y="666235"/>
                      <a:pt x="610827" y="710741"/>
                    </a:cubicBezTo>
                    <a:cubicBezTo>
                      <a:pt x="406359" y="755247"/>
                      <a:pt x="234058" y="638955"/>
                      <a:pt x="0" y="710741"/>
                    </a:cubicBezTo>
                    <a:cubicBezTo>
                      <a:pt x="-3550" y="626660"/>
                      <a:pt x="4309" y="497727"/>
                      <a:pt x="0" y="362478"/>
                    </a:cubicBezTo>
                    <a:cubicBezTo>
                      <a:pt x="-4309" y="227229"/>
                      <a:pt x="41387" y="176434"/>
                      <a:pt x="0" y="0"/>
                    </a:cubicBezTo>
                    <a:close/>
                  </a:path>
                </a:pathLst>
              </a:custGeom>
              <a:ln w="19050">
                <a:prstDash val="dash"/>
                <a:extLst>
                  <a:ext uri="{C807C97D-BFC1-408E-A445-0C87EB9F89A2}">
                    <ask:lineSketchStyleProps xmlns:ask="http://schemas.microsoft.com/office/drawing/2018/sketchyshapes" sd="920769958">
                      <a:prstGeom prst="rect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anchor="ctr" anchorCtr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⇔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D0B85776-8FAE-4E13-A463-A5C632D6396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21257" y="5545449"/>
                <a:ext cx="1728756" cy="71074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19050">
                <a:prstDash val="dash"/>
                <a:extLst>
                  <a:ext uri="{C807C97D-BFC1-408E-A445-0C87EB9F89A2}">
                    <ask:lineSketchStyleProps xmlns:ask="http://schemas.microsoft.com/office/drawing/2018/sketchyshapes" sd="920769958">
                      <a:custGeom>
                        <a:avLst/>
                        <a:gdLst>
                          <a:gd name="connsiteX0" fmla="*/ 0 w 1728756"/>
                          <a:gd name="connsiteY0" fmla="*/ 0 h 710741"/>
                          <a:gd name="connsiteX1" fmla="*/ 610827 w 1728756"/>
                          <a:gd name="connsiteY1" fmla="*/ 0 h 710741"/>
                          <a:gd name="connsiteX2" fmla="*/ 1221654 w 1728756"/>
                          <a:gd name="connsiteY2" fmla="*/ 0 h 710741"/>
                          <a:gd name="connsiteX3" fmla="*/ 1728756 w 1728756"/>
                          <a:gd name="connsiteY3" fmla="*/ 0 h 710741"/>
                          <a:gd name="connsiteX4" fmla="*/ 1728756 w 1728756"/>
                          <a:gd name="connsiteY4" fmla="*/ 369585 h 710741"/>
                          <a:gd name="connsiteX5" fmla="*/ 1728756 w 1728756"/>
                          <a:gd name="connsiteY5" fmla="*/ 710741 h 710741"/>
                          <a:gd name="connsiteX6" fmla="*/ 1152504 w 1728756"/>
                          <a:gd name="connsiteY6" fmla="*/ 710741 h 710741"/>
                          <a:gd name="connsiteX7" fmla="*/ 576252 w 1728756"/>
                          <a:gd name="connsiteY7" fmla="*/ 710741 h 710741"/>
                          <a:gd name="connsiteX8" fmla="*/ 0 w 1728756"/>
                          <a:gd name="connsiteY8" fmla="*/ 710741 h 710741"/>
                          <a:gd name="connsiteX9" fmla="*/ 0 w 1728756"/>
                          <a:gd name="connsiteY9" fmla="*/ 341156 h 710741"/>
                          <a:gd name="connsiteX10" fmla="*/ 0 w 1728756"/>
                          <a:gd name="connsiteY10" fmla="*/ 0 h 71074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</a:cxnLst>
                        <a:rect l="l" t="t" r="r" b="b"/>
                        <a:pathLst>
                          <a:path w="1728756" h="710741" fill="none" extrusionOk="0">
                            <a:moveTo>
                              <a:pt x="0" y="0"/>
                            </a:moveTo>
                            <a:cubicBezTo>
                              <a:pt x="220749" y="-59205"/>
                              <a:pt x="414747" y="69827"/>
                              <a:pt x="610827" y="0"/>
                            </a:cubicBezTo>
                            <a:cubicBezTo>
                              <a:pt x="806907" y="-69827"/>
                              <a:pt x="935700" y="61476"/>
                              <a:pt x="1221654" y="0"/>
                            </a:cubicBezTo>
                            <a:cubicBezTo>
                              <a:pt x="1507608" y="-61476"/>
                              <a:pt x="1599165" y="36843"/>
                              <a:pt x="1728756" y="0"/>
                            </a:cubicBezTo>
                            <a:cubicBezTo>
                              <a:pt x="1732449" y="129367"/>
                              <a:pt x="1728509" y="252906"/>
                              <a:pt x="1728756" y="369585"/>
                            </a:cubicBezTo>
                            <a:cubicBezTo>
                              <a:pt x="1729003" y="486264"/>
                              <a:pt x="1689293" y="548442"/>
                              <a:pt x="1728756" y="710741"/>
                            </a:cubicBezTo>
                            <a:cubicBezTo>
                              <a:pt x="1600825" y="728029"/>
                              <a:pt x="1296104" y="643473"/>
                              <a:pt x="1152504" y="710741"/>
                            </a:cubicBezTo>
                            <a:cubicBezTo>
                              <a:pt x="1008904" y="778009"/>
                              <a:pt x="743476" y="682319"/>
                              <a:pt x="576252" y="710741"/>
                            </a:cubicBezTo>
                            <a:cubicBezTo>
                              <a:pt x="409028" y="739163"/>
                              <a:pt x="208703" y="644547"/>
                              <a:pt x="0" y="710741"/>
                            </a:cubicBezTo>
                            <a:cubicBezTo>
                              <a:pt x="-23240" y="573145"/>
                              <a:pt x="955" y="482589"/>
                              <a:pt x="0" y="341156"/>
                            </a:cubicBezTo>
                            <a:cubicBezTo>
                              <a:pt x="-955" y="199723"/>
                              <a:pt x="38799" y="116289"/>
                              <a:pt x="0" y="0"/>
                            </a:cubicBezTo>
                            <a:close/>
                          </a:path>
                          <a:path w="1728756" h="710741" stroke="0" extrusionOk="0">
                            <a:moveTo>
                              <a:pt x="0" y="0"/>
                            </a:moveTo>
                            <a:cubicBezTo>
                              <a:pt x="130092" y="-47514"/>
                              <a:pt x="286729" y="54433"/>
                              <a:pt x="558964" y="0"/>
                            </a:cubicBezTo>
                            <a:cubicBezTo>
                              <a:pt x="831199" y="-54433"/>
                              <a:pt x="895676" y="49880"/>
                              <a:pt x="1100641" y="0"/>
                            </a:cubicBezTo>
                            <a:cubicBezTo>
                              <a:pt x="1305606" y="-49880"/>
                              <a:pt x="1452872" y="39254"/>
                              <a:pt x="1728756" y="0"/>
                            </a:cubicBezTo>
                            <a:cubicBezTo>
                              <a:pt x="1731951" y="126992"/>
                              <a:pt x="1719749" y="205200"/>
                              <a:pt x="1728756" y="341156"/>
                            </a:cubicBezTo>
                            <a:cubicBezTo>
                              <a:pt x="1737763" y="477112"/>
                              <a:pt x="1698277" y="585499"/>
                              <a:pt x="1728756" y="710741"/>
                            </a:cubicBezTo>
                            <a:cubicBezTo>
                              <a:pt x="1590053" y="762605"/>
                              <a:pt x="1333358" y="688229"/>
                              <a:pt x="1169792" y="710741"/>
                            </a:cubicBezTo>
                            <a:cubicBezTo>
                              <a:pt x="1006226" y="733253"/>
                              <a:pt x="815296" y="666235"/>
                              <a:pt x="610827" y="710741"/>
                            </a:cubicBezTo>
                            <a:cubicBezTo>
                              <a:pt x="406359" y="755247"/>
                              <a:pt x="234058" y="638955"/>
                              <a:pt x="0" y="710741"/>
                            </a:cubicBezTo>
                            <a:cubicBezTo>
                              <a:pt x="-3550" y="626660"/>
                              <a:pt x="4309" y="497727"/>
                              <a:pt x="0" y="362478"/>
                            </a:cubicBezTo>
                            <a:cubicBezTo>
                              <a:pt x="-4309" y="227229"/>
                              <a:pt x="41387" y="17643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73107553"/>
      </p:ext>
    </p:extLst>
  </p:cSld>
  <p:clrMapOvr>
    <a:masterClrMapping/>
  </p:clrMapOvr>
  <p:transition spd="slow">
    <p:wipe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7A8083-AB2D-4AD6-8F90-B200B5A8CC7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66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8F7B54-4327-4788-89DF-A29D1927982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2231BAC2-22EB-487D-942B-314B27B07DE2}"/>
                  </a:ext>
                </a:extLst>
              </p:cNvPr>
              <p:cNvSpPr>
                <a:spLocks noGrp="1"/>
              </p:cNvSpPr>
              <p:nvPr>
                <p:ph sz="quarter" idx="14"/>
              </p:nvPr>
            </p:nvSpPr>
            <p:spPr/>
            <p:txBody>
              <a:bodyPr/>
              <a:lstStyle/>
              <a:p>
                <a:r>
                  <a:rPr lang="en-US" dirty="0"/>
                  <a:t>Compute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matrix for each window </a:t>
                </a:r>
                <a:br>
                  <a:rPr lang="en-US" dirty="0"/>
                </a:br>
                <a:r>
                  <a:rPr lang="en-US" dirty="0"/>
                  <a:t>to recover a corner-ness score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We can find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purely from the per pixel image derivatives!</a:t>
                </a:r>
              </a:p>
              <a:p>
                <a:r>
                  <a:rPr lang="en-US" dirty="0"/>
                  <a:t>Threshold to find pixels which give large corner response</a:t>
                </a:r>
              </a:p>
              <a:p>
                <a:r>
                  <a:rPr lang="en-US" dirty="0"/>
                  <a:t>Find the local maxima pixels,</a:t>
                </a:r>
              </a:p>
              <a:p>
                <a:pPr lvl="1"/>
                <a:r>
                  <a:rPr lang="en-US" dirty="0"/>
                  <a:t>i.e., non maximal suppression.</a:t>
                </a:r>
                <a:endParaRPr lang="id-ID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2231BAC2-22EB-487D-942B-314B27B07DE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blipFill>
                <a:blip r:embed="rId2"/>
                <a:stretch>
                  <a:fillRect t="-1061"/>
                </a:stretch>
              </a:blipFill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itle 6">
            <a:extLst>
              <a:ext uri="{FF2B5EF4-FFF2-40B4-BE49-F238E27FC236}">
                <a16:creationId xmlns:a16="http://schemas.microsoft.com/office/drawing/2014/main" id="{FF36D6EA-17EE-444C-BDF4-E186B6448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Harris </a:t>
            </a:r>
            <a:r>
              <a:rPr lang="en-US" dirty="0"/>
              <a:t>C</a:t>
            </a:r>
            <a:r>
              <a:rPr lang="id-ID" dirty="0"/>
              <a:t>orner </a:t>
            </a:r>
            <a:r>
              <a:rPr lang="en-US" dirty="0"/>
              <a:t>D</a:t>
            </a:r>
            <a:r>
              <a:rPr lang="id-ID" dirty="0"/>
              <a:t>etection</a:t>
            </a:r>
          </a:p>
        </p:txBody>
      </p:sp>
    </p:spTree>
    <p:extLst>
      <p:ext uri="{BB962C8B-B14F-4D97-AF65-F5344CB8AC3E}">
        <p14:creationId xmlns:p14="http://schemas.microsoft.com/office/powerpoint/2010/main" val="3943298868"/>
      </p:ext>
    </p:extLst>
  </p:cSld>
  <p:clrMapOvr>
    <a:masterClrMapping/>
  </p:clrMapOvr>
  <p:transition spd="slow">
    <p:wipe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67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932781" y="3001934"/>
            <a:ext cx="8326438" cy="641239"/>
          </a:xfrm>
        </p:spPr>
        <p:txBody>
          <a:bodyPr/>
          <a:lstStyle/>
          <a:p>
            <a:pPr algn="ctr"/>
            <a:r>
              <a:rPr lang="en-US" dirty="0"/>
              <a:t>Harris Corner Detector</a:t>
            </a:r>
            <a:br>
              <a:rPr lang="en-US" dirty="0"/>
            </a:br>
            <a:r>
              <a:rPr lang="en-US" dirty="0"/>
              <a:t>Step-by-Step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</a:p>
        </p:txBody>
      </p:sp>
    </p:spTree>
    <p:extLst>
      <p:ext uri="{BB962C8B-B14F-4D97-AF65-F5344CB8AC3E}">
        <p14:creationId xmlns:p14="http://schemas.microsoft.com/office/powerpoint/2010/main" val="1860113076"/>
      </p:ext>
    </p:extLst>
  </p:cSld>
  <p:clrMapOvr>
    <a:masterClrMapping/>
  </p:clrMapOvr>
  <p:transition spd="slow">
    <p:wipe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7A8083-AB2D-4AD6-8F90-B200B5A8CC7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68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8F7B54-4327-4788-89DF-A29D1927982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2231BAC2-22EB-487D-942B-314B27B07DE2}"/>
                  </a:ext>
                </a:extLst>
              </p:cNvPr>
              <p:cNvSpPr>
                <a:spLocks noGrp="1"/>
              </p:cNvSpPr>
              <p:nvPr>
                <p:ph sz="quarter" idx="14"/>
              </p:nvPr>
            </p:nvSpPr>
            <p:spPr>
              <a:xfrm>
                <a:off x="5053172" y="147483"/>
                <a:ext cx="7047703" cy="6145162"/>
              </a:xfrm>
              <a:solidFill>
                <a:schemeClr val="bg1"/>
              </a:solidFill>
            </p:spPr>
            <p:txBody>
              <a:bodyPr/>
              <a:lstStyle/>
              <a:p>
                <a:pPr marL="0" indent="0">
                  <a:lnSpc>
                    <a:spcPct val="150000"/>
                  </a:lnSpc>
                  <a:spcBef>
                    <a:spcPts val="500"/>
                  </a:spcBef>
                  <a:spcAft>
                    <a:spcPts val="500"/>
                  </a:spcAft>
                  <a:buSzPct val="90000"/>
                  <a:buNone/>
                </a:pPr>
                <a:r>
                  <a:rPr lang="en-US" sz="2000" dirty="0"/>
                  <a:t>0. Input image, We want to compute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2000" dirty="0"/>
                  <a:t> at each pixel.</a:t>
                </a:r>
              </a:p>
              <a:p>
                <a:pPr marL="0" indent="0">
                  <a:lnSpc>
                    <a:spcPct val="150000"/>
                  </a:lnSpc>
                  <a:spcBef>
                    <a:spcPts val="500"/>
                  </a:spcBef>
                  <a:spcAft>
                    <a:spcPts val="500"/>
                  </a:spcAft>
                  <a:buSzPct val="90000"/>
                  <a:buNone/>
                </a:pPr>
                <a:r>
                  <a:rPr lang="en-US" sz="2000" dirty="0"/>
                  <a:t>1. Compute image derivatives (optionally, blur first)</a:t>
                </a:r>
              </a:p>
              <a:p>
                <a:pPr marL="0" indent="0">
                  <a:lnSpc>
                    <a:spcPct val="150000"/>
                  </a:lnSpc>
                  <a:spcBef>
                    <a:spcPts val="500"/>
                  </a:spcBef>
                  <a:spcAft>
                    <a:spcPts val="500"/>
                  </a:spcAft>
                  <a:buSzPct val="90000"/>
                  <a:buNone/>
                </a:pPr>
                <a:r>
                  <a:rPr lang="en-US" sz="2000" dirty="0">
                    <a:solidFill>
                      <a:schemeClr val="bg1"/>
                    </a:solidFill>
                  </a:rPr>
                  <a:t>2. Compute 𝑀 components as squares of derivatives</a:t>
                </a:r>
              </a:p>
              <a:p>
                <a:pPr marL="0" indent="0">
                  <a:lnSpc>
                    <a:spcPct val="150000"/>
                  </a:lnSpc>
                  <a:spcBef>
                    <a:spcPts val="500"/>
                  </a:spcBef>
                  <a:spcAft>
                    <a:spcPts val="500"/>
                  </a:spcAft>
                  <a:buSzPct val="90000"/>
                  <a:buNone/>
                </a:pPr>
                <a:r>
                  <a:rPr lang="en-US" sz="2000" dirty="0">
                    <a:solidFill>
                      <a:schemeClr val="bg1"/>
                    </a:solidFill>
                  </a:rPr>
                  <a:t>3. Convolve with larger window of Gaussian filter </a:t>
                </a:r>
                <a14:m>
                  <m:oMath xmlns:m="http://schemas.openxmlformats.org/officeDocument/2006/math">
                    <m:r>
                      <a:rPr lang="en-US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()</m:t>
                    </m:r>
                  </m:oMath>
                </a14:m>
                <a:endParaRPr lang="en-US" sz="2000" dirty="0">
                  <a:solidFill>
                    <a:schemeClr val="bg1"/>
                  </a:solidFill>
                </a:endParaRPr>
              </a:p>
              <a:p>
                <a:pPr marL="0" indent="0">
                  <a:lnSpc>
                    <a:spcPct val="150000"/>
                  </a:lnSpc>
                  <a:spcBef>
                    <a:spcPts val="500"/>
                  </a:spcBef>
                  <a:spcAft>
                    <a:spcPts val="500"/>
                  </a:spcAft>
                  <a:buSzPct val="90000"/>
                  <a:buNone/>
                </a:pPr>
                <a:endParaRPr lang="en-US" sz="2200" dirty="0">
                  <a:solidFill>
                    <a:schemeClr val="bg1"/>
                  </a:solidFill>
                </a:endParaRPr>
              </a:p>
              <a:p>
                <a:pPr marL="0" indent="0">
                  <a:lnSpc>
                    <a:spcPct val="150000"/>
                  </a:lnSpc>
                  <a:spcBef>
                    <a:spcPts val="500"/>
                  </a:spcBef>
                  <a:spcAft>
                    <a:spcPts val="500"/>
                  </a:spcAft>
                  <a:buSzPct val="90000"/>
                  <a:buNone/>
                </a:pPr>
                <a:r>
                  <a:rPr lang="en-US" sz="2000" dirty="0">
                    <a:solidFill>
                      <a:schemeClr val="bg1"/>
                    </a:solidFill>
                  </a:rPr>
                  <a:t>4. Compute scalar corner-ness</a:t>
                </a:r>
              </a:p>
              <a:p>
                <a:pPr marL="0" indent="0">
                  <a:lnSpc>
                    <a:spcPct val="150000"/>
                  </a:lnSpc>
                  <a:spcBef>
                    <a:spcPts val="500"/>
                  </a:spcBef>
                  <a:spcAft>
                    <a:spcPts val="500"/>
                  </a:spcAft>
                  <a:buSzPct val="90000"/>
                  <a:buNone/>
                </a:pPr>
                <a:endParaRPr lang="en-US" sz="2000" dirty="0">
                  <a:solidFill>
                    <a:schemeClr val="bg1"/>
                  </a:solidFill>
                </a:endParaRPr>
              </a:p>
              <a:p>
                <a:pPr marL="0" indent="0">
                  <a:lnSpc>
                    <a:spcPct val="150000"/>
                  </a:lnSpc>
                  <a:spcBef>
                    <a:spcPts val="500"/>
                  </a:spcBef>
                  <a:spcAft>
                    <a:spcPts val="500"/>
                  </a:spcAft>
                  <a:buSzPct val="90000"/>
                  <a:buNone/>
                </a:pPr>
                <a:endParaRPr lang="en-US" sz="2000" dirty="0">
                  <a:solidFill>
                    <a:schemeClr val="bg1"/>
                  </a:solidFill>
                </a:endParaRPr>
              </a:p>
              <a:p>
                <a:pPr marL="0" indent="0">
                  <a:lnSpc>
                    <a:spcPct val="150000"/>
                  </a:lnSpc>
                  <a:spcBef>
                    <a:spcPts val="500"/>
                  </a:spcBef>
                  <a:spcAft>
                    <a:spcPts val="500"/>
                  </a:spcAft>
                  <a:buSzPct val="90000"/>
                  <a:buNone/>
                </a:pPr>
                <a:endParaRPr lang="en-US" sz="1500" dirty="0">
                  <a:solidFill>
                    <a:schemeClr val="bg1"/>
                  </a:solidFill>
                </a:endParaRPr>
              </a:p>
              <a:p>
                <a:pPr marL="0" indent="0">
                  <a:lnSpc>
                    <a:spcPct val="150000"/>
                  </a:lnSpc>
                  <a:spcBef>
                    <a:spcPts val="500"/>
                  </a:spcBef>
                  <a:spcAft>
                    <a:spcPts val="500"/>
                  </a:spcAft>
                  <a:buSzPct val="90000"/>
                  <a:buNone/>
                </a:pPr>
                <a:r>
                  <a:rPr lang="en-US" sz="2000" dirty="0">
                    <a:solidFill>
                      <a:schemeClr val="bg1"/>
                    </a:solidFill>
                  </a:rPr>
                  <a:t>5. Threshold on </a:t>
                </a:r>
                <a14:m>
                  <m:oMath xmlns:m="http://schemas.openxmlformats.org/officeDocument/2006/math">
                    <m:r>
                      <a:rPr lang="en-US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 to pick high corner-ness</a:t>
                </a:r>
              </a:p>
              <a:p>
                <a:pPr marL="0" indent="0">
                  <a:lnSpc>
                    <a:spcPct val="150000"/>
                  </a:lnSpc>
                  <a:spcBef>
                    <a:spcPts val="500"/>
                  </a:spcBef>
                  <a:spcAft>
                    <a:spcPts val="500"/>
                  </a:spcAft>
                  <a:buSzPct val="90000"/>
                  <a:buNone/>
                </a:pPr>
                <a:r>
                  <a:rPr lang="en-US" sz="2000" dirty="0">
                    <a:solidFill>
                      <a:schemeClr val="bg1"/>
                    </a:solidFill>
                  </a:rPr>
                  <a:t>6. Non-maximal suppression to pick peaks</a:t>
                </a:r>
                <a:endParaRPr lang="en-US" sz="2000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2231BAC2-22EB-487D-942B-314B27B07DE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xfrm>
                <a:off x="5053172" y="147483"/>
                <a:ext cx="7047703" cy="6145162"/>
              </a:xfrm>
              <a:blipFill>
                <a:blip r:embed="rId2"/>
                <a:stretch>
                  <a:fillRect l="-952" r="-433" b="-3671"/>
                </a:stretch>
              </a:blipFill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1C676911-A2CA-4EAE-A377-D6903FD781C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4374" y="150142"/>
            <a:ext cx="2171337" cy="1609344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DE9437AF-A2E2-453F-BD5E-BFE09DEA9EF0}"/>
              </a:ext>
            </a:extLst>
          </p:cNvPr>
          <p:cNvGrpSpPr/>
          <p:nvPr/>
        </p:nvGrpSpPr>
        <p:grpSpPr>
          <a:xfrm>
            <a:off x="224374" y="1930840"/>
            <a:ext cx="2175316" cy="2137553"/>
            <a:chOff x="224374" y="1930840"/>
            <a:chExt cx="2175316" cy="2137553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EABE877-0F76-4028-9CD6-F5E6AA294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24374" y="1930840"/>
              <a:ext cx="2175316" cy="161229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Rectangle 1">
                  <a:extLst>
                    <a:ext uri="{FF2B5EF4-FFF2-40B4-BE49-F238E27FC236}">
                      <a16:creationId xmlns:a16="http://schemas.microsoft.com/office/drawing/2014/main" id="{9EC6EBD9-29FB-4949-B132-D194231B4A79}"/>
                    </a:ext>
                  </a:extLst>
                </p:cNvPr>
                <p:cNvSpPr/>
                <p:nvPr/>
              </p:nvSpPr>
              <p:spPr>
                <a:xfrm>
                  <a:off x="1913070" y="3606332"/>
                  <a:ext cx="486620" cy="462061"/>
                </a:xfrm>
                <a:custGeom>
                  <a:avLst/>
                  <a:gdLst>
                    <a:gd name="connsiteX0" fmla="*/ 0 w 486620"/>
                    <a:gd name="connsiteY0" fmla="*/ 0 h 462061"/>
                    <a:gd name="connsiteX1" fmla="*/ 486620 w 486620"/>
                    <a:gd name="connsiteY1" fmla="*/ 0 h 462061"/>
                    <a:gd name="connsiteX2" fmla="*/ 486620 w 486620"/>
                    <a:gd name="connsiteY2" fmla="*/ 462061 h 462061"/>
                    <a:gd name="connsiteX3" fmla="*/ 0 w 486620"/>
                    <a:gd name="connsiteY3" fmla="*/ 462061 h 462061"/>
                    <a:gd name="connsiteX4" fmla="*/ 0 w 486620"/>
                    <a:gd name="connsiteY4" fmla="*/ 0 h 462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86620" h="462061" fill="none" extrusionOk="0">
                      <a:moveTo>
                        <a:pt x="0" y="0"/>
                      </a:moveTo>
                      <a:cubicBezTo>
                        <a:pt x="107389" y="-24294"/>
                        <a:pt x="253051" y="46856"/>
                        <a:pt x="486620" y="0"/>
                      </a:cubicBezTo>
                      <a:cubicBezTo>
                        <a:pt x="495042" y="96938"/>
                        <a:pt x="477961" y="267844"/>
                        <a:pt x="486620" y="462061"/>
                      </a:cubicBezTo>
                      <a:cubicBezTo>
                        <a:pt x="306265" y="467299"/>
                        <a:pt x="215432" y="451201"/>
                        <a:pt x="0" y="462061"/>
                      </a:cubicBezTo>
                      <a:cubicBezTo>
                        <a:pt x="-35625" y="268749"/>
                        <a:pt x="49964" y="180267"/>
                        <a:pt x="0" y="0"/>
                      </a:cubicBezTo>
                      <a:close/>
                    </a:path>
                    <a:path w="486620" h="462061" stroke="0" extrusionOk="0">
                      <a:moveTo>
                        <a:pt x="0" y="0"/>
                      </a:moveTo>
                      <a:cubicBezTo>
                        <a:pt x="181151" y="-31402"/>
                        <a:pt x="266614" y="1215"/>
                        <a:pt x="486620" y="0"/>
                      </a:cubicBezTo>
                      <a:cubicBezTo>
                        <a:pt x="516023" y="106955"/>
                        <a:pt x="442746" y="322741"/>
                        <a:pt x="486620" y="462061"/>
                      </a:cubicBezTo>
                      <a:cubicBezTo>
                        <a:pt x="244287" y="470634"/>
                        <a:pt x="197392" y="413383"/>
                        <a:pt x="0" y="462061"/>
                      </a:cubicBezTo>
                      <a:cubicBezTo>
                        <a:pt x="-23623" y="256649"/>
                        <a:pt x="6638" y="196071"/>
                        <a:pt x="0" y="0"/>
                      </a:cubicBezTo>
                      <a:close/>
                    </a:path>
                  </a:pathLst>
                </a:custGeom>
                <a:ln w="19050">
                  <a:prstDash val="dash"/>
                  <a:extLst>
                    <a:ext uri="{C807C97D-BFC1-408E-A445-0C87EB9F89A2}">
                      <ask:lineSketchStyleProps xmlns:ask="http://schemas.microsoft.com/office/drawing/2018/sketchyshapes" sd="920769958">
                        <a:prstGeom prst="rect">
                          <a:avLst/>
                        </a:prstGeom>
                        <ask:type>
                          <ask:lineSketchScribble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none" anchor="ctr" anchorCtr="0">
                  <a:no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oMath>
                    </m:oMathPara>
                  </a14:m>
                  <a:endParaRPr lang="en-US" sz="2200" dirty="0"/>
                </a:p>
              </p:txBody>
            </p:sp>
          </mc:Choice>
          <mc:Fallback xmlns="">
            <p:sp>
              <p:nvSpPr>
                <p:cNvPr id="2" name="Rectangle 1">
                  <a:extLst>
                    <a:ext uri="{FF2B5EF4-FFF2-40B4-BE49-F238E27FC236}">
                      <a16:creationId xmlns:a16="http://schemas.microsoft.com/office/drawing/2014/main" id="{9EC6EBD9-29FB-4949-B132-D194231B4A7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13070" y="3606332"/>
                  <a:ext cx="486620" cy="462061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19050">
                  <a:prstDash val="dash"/>
                  <a:extLst>
                    <a:ext uri="{C807C97D-BFC1-408E-A445-0C87EB9F89A2}">
                      <ask:lineSketchStyleProps xmlns:ask="http://schemas.microsoft.com/office/drawing/2018/sketchyshapes" sd="920769958">
                        <a:custGeom>
                          <a:avLst/>
                          <a:gdLst>
                            <a:gd name="connsiteX0" fmla="*/ 0 w 486620"/>
                            <a:gd name="connsiteY0" fmla="*/ 0 h 462061"/>
                            <a:gd name="connsiteX1" fmla="*/ 486620 w 486620"/>
                            <a:gd name="connsiteY1" fmla="*/ 0 h 462061"/>
                            <a:gd name="connsiteX2" fmla="*/ 486620 w 486620"/>
                            <a:gd name="connsiteY2" fmla="*/ 462061 h 462061"/>
                            <a:gd name="connsiteX3" fmla="*/ 0 w 486620"/>
                            <a:gd name="connsiteY3" fmla="*/ 462061 h 462061"/>
                            <a:gd name="connsiteX4" fmla="*/ 0 w 486620"/>
                            <a:gd name="connsiteY4" fmla="*/ 0 h 462061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486620" h="462061" fill="none" extrusionOk="0">
                              <a:moveTo>
                                <a:pt x="0" y="0"/>
                              </a:moveTo>
                              <a:cubicBezTo>
                                <a:pt x="107389" y="-24294"/>
                                <a:pt x="253051" y="46856"/>
                                <a:pt x="486620" y="0"/>
                              </a:cubicBezTo>
                              <a:cubicBezTo>
                                <a:pt x="495042" y="96938"/>
                                <a:pt x="477961" y="267844"/>
                                <a:pt x="486620" y="462061"/>
                              </a:cubicBezTo>
                              <a:cubicBezTo>
                                <a:pt x="306265" y="467299"/>
                                <a:pt x="215432" y="451201"/>
                                <a:pt x="0" y="462061"/>
                              </a:cubicBezTo>
                              <a:cubicBezTo>
                                <a:pt x="-35625" y="268749"/>
                                <a:pt x="49964" y="180267"/>
                                <a:pt x="0" y="0"/>
                              </a:cubicBezTo>
                              <a:close/>
                            </a:path>
                            <a:path w="486620" h="462061" stroke="0" extrusionOk="0">
                              <a:moveTo>
                                <a:pt x="0" y="0"/>
                              </a:moveTo>
                              <a:cubicBezTo>
                                <a:pt x="181151" y="-31402"/>
                                <a:pt x="266614" y="1215"/>
                                <a:pt x="486620" y="0"/>
                              </a:cubicBezTo>
                              <a:cubicBezTo>
                                <a:pt x="516023" y="106955"/>
                                <a:pt x="442746" y="322741"/>
                                <a:pt x="486620" y="462061"/>
                              </a:cubicBezTo>
                              <a:cubicBezTo>
                                <a:pt x="244287" y="470634"/>
                                <a:pt x="197392" y="413383"/>
                                <a:pt x="0" y="462061"/>
                              </a:cubicBezTo>
                              <a:cubicBezTo>
                                <a:pt x="-23623" y="256649"/>
                                <a:pt x="6638" y="196071"/>
                                <a:pt x="0" y="0"/>
                              </a:cubicBezTo>
                              <a:close/>
                            </a:path>
                          </a:pathLst>
                        </a:custGeom>
                        <ask:type>
                          <ask:lineSketchScribble/>
                        </ask:type>
                      </ask:lineSketchStyleProps>
                    </a:ext>
                  </a:extLst>
                </a:ln>
              </p:spPr>
              <p:txBody>
                <a:bodyPr/>
                <a:lstStyle/>
                <a:p>
                  <a:r>
                    <a:rPr lang="id-ID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3C77DB46-C995-45C4-98C6-5D00E5FC2BCF}"/>
              </a:ext>
            </a:extLst>
          </p:cNvPr>
          <p:cNvGrpSpPr/>
          <p:nvPr/>
        </p:nvGrpSpPr>
        <p:grpSpPr>
          <a:xfrm>
            <a:off x="2514671" y="1930840"/>
            <a:ext cx="2175316" cy="2137553"/>
            <a:chOff x="2514671" y="1930840"/>
            <a:chExt cx="2175316" cy="2137553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AFABAC7-65E8-46F1-93FE-8704B599A6F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514671" y="1930840"/>
              <a:ext cx="2175316" cy="161229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45A64767-BD3B-4C4B-9A9F-9BA4356FDD44}"/>
                    </a:ext>
                  </a:extLst>
                </p:cNvPr>
                <p:cNvSpPr/>
                <p:nvPr/>
              </p:nvSpPr>
              <p:spPr>
                <a:xfrm>
                  <a:off x="4200980" y="3606332"/>
                  <a:ext cx="486620" cy="462061"/>
                </a:xfrm>
                <a:custGeom>
                  <a:avLst/>
                  <a:gdLst>
                    <a:gd name="connsiteX0" fmla="*/ 0 w 486620"/>
                    <a:gd name="connsiteY0" fmla="*/ 0 h 462061"/>
                    <a:gd name="connsiteX1" fmla="*/ 486620 w 486620"/>
                    <a:gd name="connsiteY1" fmla="*/ 0 h 462061"/>
                    <a:gd name="connsiteX2" fmla="*/ 486620 w 486620"/>
                    <a:gd name="connsiteY2" fmla="*/ 462061 h 462061"/>
                    <a:gd name="connsiteX3" fmla="*/ 0 w 486620"/>
                    <a:gd name="connsiteY3" fmla="*/ 462061 h 462061"/>
                    <a:gd name="connsiteX4" fmla="*/ 0 w 486620"/>
                    <a:gd name="connsiteY4" fmla="*/ 0 h 462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86620" h="462061" fill="none" extrusionOk="0">
                      <a:moveTo>
                        <a:pt x="0" y="0"/>
                      </a:moveTo>
                      <a:cubicBezTo>
                        <a:pt x="107389" y="-24294"/>
                        <a:pt x="253051" y="46856"/>
                        <a:pt x="486620" y="0"/>
                      </a:cubicBezTo>
                      <a:cubicBezTo>
                        <a:pt x="495042" y="96938"/>
                        <a:pt x="477961" y="267844"/>
                        <a:pt x="486620" y="462061"/>
                      </a:cubicBezTo>
                      <a:cubicBezTo>
                        <a:pt x="306265" y="467299"/>
                        <a:pt x="215432" y="451201"/>
                        <a:pt x="0" y="462061"/>
                      </a:cubicBezTo>
                      <a:cubicBezTo>
                        <a:pt x="-35625" y="268749"/>
                        <a:pt x="49964" y="180267"/>
                        <a:pt x="0" y="0"/>
                      </a:cubicBezTo>
                      <a:close/>
                    </a:path>
                    <a:path w="486620" h="462061" stroke="0" extrusionOk="0">
                      <a:moveTo>
                        <a:pt x="0" y="0"/>
                      </a:moveTo>
                      <a:cubicBezTo>
                        <a:pt x="181151" y="-31402"/>
                        <a:pt x="266614" y="1215"/>
                        <a:pt x="486620" y="0"/>
                      </a:cubicBezTo>
                      <a:cubicBezTo>
                        <a:pt x="516023" y="106955"/>
                        <a:pt x="442746" y="322741"/>
                        <a:pt x="486620" y="462061"/>
                      </a:cubicBezTo>
                      <a:cubicBezTo>
                        <a:pt x="244287" y="470634"/>
                        <a:pt x="197392" y="413383"/>
                        <a:pt x="0" y="462061"/>
                      </a:cubicBezTo>
                      <a:cubicBezTo>
                        <a:pt x="-23623" y="256649"/>
                        <a:pt x="6638" y="196071"/>
                        <a:pt x="0" y="0"/>
                      </a:cubicBezTo>
                      <a:close/>
                    </a:path>
                  </a:pathLst>
                </a:custGeom>
                <a:ln w="19050">
                  <a:prstDash val="dash"/>
                  <a:extLst>
                    <a:ext uri="{C807C97D-BFC1-408E-A445-0C87EB9F89A2}">
                      <ask:lineSketchStyleProps xmlns:ask="http://schemas.microsoft.com/office/drawing/2018/sketchyshapes" sd="920769958">
                        <a:prstGeom prst="rect">
                          <a:avLst/>
                        </a:prstGeom>
                        <ask:type>
                          <ask:lineSketchScribble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none" anchor="ctr" anchorCtr="0">
                  <a:no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oMath>
                    </m:oMathPara>
                  </a14:m>
                  <a:endParaRPr lang="en-US" sz="2200" dirty="0"/>
                </a:p>
              </p:txBody>
            </p:sp>
          </mc:Choice>
          <mc:Fallback xmlns=""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45A64767-BD3B-4C4B-9A9F-9BA4356FDD4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00980" y="3606332"/>
                  <a:ext cx="486620" cy="462061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 w="19050">
                  <a:prstDash val="dash"/>
                  <a:extLst>
                    <a:ext uri="{C807C97D-BFC1-408E-A445-0C87EB9F89A2}">
                      <ask:lineSketchStyleProps xmlns:ask="http://schemas.microsoft.com/office/drawing/2018/sketchyshapes" sd="920769958">
                        <a:custGeom>
                          <a:avLst/>
                          <a:gdLst>
                            <a:gd name="connsiteX0" fmla="*/ 0 w 486620"/>
                            <a:gd name="connsiteY0" fmla="*/ 0 h 462061"/>
                            <a:gd name="connsiteX1" fmla="*/ 486620 w 486620"/>
                            <a:gd name="connsiteY1" fmla="*/ 0 h 462061"/>
                            <a:gd name="connsiteX2" fmla="*/ 486620 w 486620"/>
                            <a:gd name="connsiteY2" fmla="*/ 462061 h 462061"/>
                            <a:gd name="connsiteX3" fmla="*/ 0 w 486620"/>
                            <a:gd name="connsiteY3" fmla="*/ 462061 h 462061"/>
                            <a:gd name="connsiteX4" fmla="*/ 0 w 486620"/>
                            <a:gd name="connsiteY4" fmla="*/ 0 h 462061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486620" h="462061" fill="none" extrusionOk="0">
                              <a:moveTo>
                                <a:pt x="0" y="0"/>
                              </a:moveTo>
                              <a:cubicBezTo>
                                <a:pt x="107389" y="-24294"/>
                                <a:pt x="253051" y="46856"/>
                                <a:pt x="486620" y="0"/>
                              </a:cubicBezTo>
                              <a:cubicBezTo>
                                <a:pt x="495042" y="96938"/>
                                <a:pt x="477961" y="267844"/>
                                <a:pt x="486620" y="462061"/>
                              </a:cubicBezTo>
                              <a:cubicBezTo>
                                <a:pt x="306265" y="467299"/>
                                <a:pt x="215432" y="451201"/>
                                <a:pt x="0" y="462061"/>
                              </a:cubicBezTo>
                              <a:cubicBezTo>
                                <a:pt x="-35625" y="268749"/>
                                <a:pt x="49964" y="180267"/>
                                <a:pt x="0" y="0"/>
                              </a:cubicBezTo>
                              <a:close/>
                            </a:path>
                            <a:path w="486620" h="462061" stroke="0" extrusionOk="0">
                              <a:moveTo>
                                <a:pt x="0" y="0"/>
                              </a:moveTo>
                              <a:cubicBezTo>
                                <a:pt x="181151" y="-31402"/>
                                <a:pt x="266614" y="1215"/>
                                <a:pt x="486620" y="0"/>
                              </a:cubicBezTo>
                              <a:cubicBezTo>
                                <a:pt x="516023" y="106955"/>
                                <a:pt x="442746" y="322741"/>
                                <a:pt x="486620" y="462061"/>
                              </a:cubicBezTo>
                              <a:cubicBezTo>
                                <a:pt x="244287" y="470634"/>
                                <a:pt x="197392" y="413383"/>
                                <a:pt x="0" y="462061"/>
                              </a:cubicBezTo>
                              <a:cubicBezTo>
                                <a:pt x="-23623" y="256649"/>
                                <a:pt x="6638" y="196071"/>
                                <a:pt x="0" y="0"/>
                              </a:cubicBezTo>
                              <a:close/>
                            </a:path>
                          </a:pathLst>
                        </a:custGeom>
                        <ask:type>
                          <ask:lineSketchScribble/>
                        </ask:type>
                      </ask:lineSketchStyleProps>
                    </a:ext>
                  </a:extLst>
                </a:ln>
              </p:spPr>
              <p:txBody>
                <a:bodyPr/>
                <a:lstStyle/>
                <a:p>
                  <a:r>
                    <a:rPr lang="id-ID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25DFAF9E-2392-4ECB-A033-2B40EA9DE3B5}"/>
                  </a:ext>
                </a:extLst>
              </p:cNvPr>
              <p:cNvSpPr/>
              <p:nvPr/>
            </p:nvSpPr>
            <p:spPr>
              <a:xfrm>
                <a:off x="2510374" y="1297425"/>
                <a:ext cx="486620" cy="462061"/>
              </a:xfrm>
              <a:custGeom>
                <a:avLst/>
                <a:gdLst>
                  <a:gd name="connsiteX0" fmla="*/ 0 w 486620"/>
                  <a:gd name="connsiteY0" fmla="*/ 0 h 462061"/>
                  <a:gd name="connsiteX1" fmla="*/ 486620 w 486620"/>
                  <a:gd name="connsiteY1" fmla="*/ 0 h 462061"/>
                  <a:gd name="connsiteX2" fmla="*/ 486620 w 486620"/>
                  <a:gd name="connsiteY2" fmla="*/ 462061 h 462061"/>
                  <a:gd name="connsiteX3" fmla="*/ 0 w 486620"/>
                  <a:gd name="connsiteY3" fmla="*/ 462061 h 462061"/>
                  <a:gd name="connsiteX4" fmla="*/ 0 w 486620"/>
                  <a:gd name="connsiteY4" fmla="*/ 0 h 4620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6620" h="462061" fill="none" extrusionOk="0">
                    <a:moveTo>
                      <a:pt x="0" y="0"/>
                    </a:moveTo>
                    <a:cubicBezTo>
                      <a:pt x="107389" y="-24294"/>
                      <a:pt x="253051" y="46856"/>
                      <a:pt x="486620" y="0"/>
                    </a:cubicBezTo>
                    <a:cubicBezTo>
                      <a:pt x="495042" y="96938"/>
                      <a:pt x="477961" y="267844"/>
                      <a:pt x="486620" y="462061"/>
                    </a:cubicBezTo>
                    <a:cubicBezTo>
                      <a:pt x="306265" y="467299"/>
                      <a:pt x="215432" y="451201"/>
                      <a:pt x="0" y="462061"/>
                    </a:cubicBezTo>
                    <a:cubicBezTo>
                      <a:pt x="-35625" y="268749"/>
                      <a:pt x="49964" y="180267"/>
                      <a:pt x="0" y="0"/>
                    </a:cubicBezTo>
                    <a:close/>
                  </a:path>
                  <a:path w="486620" h="462061" stroke="0" extrusionOk="0">
                    <a:moveTo>
                      <a:pt x="0" y="0"/>
                    </a:moveTo>
                    <a:cubicBezTo>
                      <a:pt x="181151" y="-31402"/>
                      <a:pt x="266614" y="1215"/>
                      <a:pt x="486620" y="0"/>
                    </a:cubicBezTo>
                    <a:cubicBezTo>
                      <a:pt x="516023" y="106955"/>
                      <a:pt x="442746" y="322741"/>
                      <a:pt x="486620" y="462061"/>
                    </a:cubicBezTo>
                    <a:cubicBezTo>
                      <a:pt x="244287" y="470634"/>
                      <a:pt x="197392" y="413383"/>
                      <a:pt x="0" y="462061"/>
                    </a:cubicBezTo>
                    <a:cubicBezTo>
                      <a:pt x="-23623" y="256649"/>
                      <a:pt x="6638" y="196071"/>
                      <a:pt x="0" y="0"/>
                    </a:cubicBezTo>
                    <a:close/>
                  </a:path>
                </a:pathLst>
              </a:custGeom>
              <a:ln w="19050">
                <a:prstDash val="dash"/>
                <a:extLst>
                  <a:ext uri="{C807C97D-BFC1-408E-A445-0C87EB9F89A2}">
                    <ask:lineSketchStyleProps xmlns:ask="http://schemas.microsoft.com/office/drawing/2018/sketchyshapes" sd="920769958">
                      <a:prstGeom prst="rect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anchor="ctr" anchorCtr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25DFAF9E-2392-4ECB-A033-2B40EA9DE3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0374" y="1297425"/>
                <a:ext cx="486620" cy="46206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19050">
                <a:prstDash val="dash"/>
                <a:extLst>
                  <a:ext uri="{C807C97D-BFC1-408E-A445-0C87EB9F89A2}">
                    <ask:lineSketchStyleProps xmlns:ask="http://schemas.microsoft.com/office/drawing/2018/sketchyshapes" sd="920769958">
                      <a:custGeom>
                        <a:avLst/>
                        <a:gdLst>
                          <a:gd name="connsiteX0" fmla="*/ 0 w 486620"/>
                          <a:gd name="connsiteY0" fmla="*/ 0 h 462061"/>
                          <a:gd name="connsiteX1" fmla="*/ 486620 w 486620"/>
                          <a:gd name="connsiteY1" fmla="*/ 0 h 462061"/>
                          <a:gd name="connsiteX2" fmla="*/ 486620 w 486620"/>
                          <a:gd name="connsiteY2" fmla="*/ 462061 h 462061"/>
                          <a:gd name="connsiteX3" fmla="*/ 0 w 486620"/>
                          <a:gd name="connsiteY3" fmla="*/ 462061 h 462061"/>
                          <a:gd name="connsiteX4" fmla="*/ 0 w 486620"/>
                          <a:gd name="connsiteY4" fmla="*/ 0 h 46206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486620" h="462061" fill="none" extrusionOk="0">
                            <a:moveTo>
                              <a:pt x="0" y="0"/>
                            </a:moveTo>
                            <a:cubicBezTo>
                              <a:pt x="107389" y="-24294"/>
                              <a:pt x="253051" y="46856"/>
                              <a:pt x="486620" y="0"/>
                            </a:cubicBezTo>
                            <a:cubicBezTo>
                              <a:pt x="495042" y="96938"/>
                              <a:pt x="477961" y="267844"/>
                              <a:pt x="486620" y="462061"/>
                            </a:cubicBezTo>
                            <a:cubicBezTo>
                              <a:pt x="306265" y="467299"/>
                              <a:pt x="215432" y="451201"/>
                              <a:pt x="0" y="462061"/>
                            </a:cubicBezTo>
                            <a:cubicBezTo>
                              <a:pt x="-35625" y="268749"/>
                              <a:pt x="49964" y="180267"/>
                              <a:pt x="0" y="0"/>
                            </a:cubicBezTo>
                            <a:close/>
                          </a:path>
                          <a:path w="486620" h="462061" stroke="0" extrusionOk="0">
                            <a:moveTo>
                              <a:pt x="0" y="0"/>
                            </a:moveTo>
                            <a:cubicBezTo>
                              <a:pt x="181151" y="-31402"/>
                              <a:pt x="266614" y="1215"/>
                              <a:pt x="486620" y="0"/>
                            </a:cubicBezTo>
                            <a:cubicBezTo>
                              <a:pt x="516023" y="106955"/>
                              <a:pt x="442746" y="322741"/>
                              <a:pt x="486620" y="462061"/>
                            </a:cubicBezTo>
                            <a:cubicBezTo>
                              <a:pt x="244287" y="470634"/>
                              <a:pt x="197392" y="413383"/>
                              <a:pt x="0" y="462061"/>
                            </a:cubicBezTo>
                            <a:cubicBezTo>
                              <a:pt x="-23623" y="256649"/>
                              <a:pt x="6638" y="196071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8714924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7A8083-AB2D-4AD6-8F90-B200B5A8CC7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69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8F7B54-4327-4788-89DF-A29D1927982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2231BAC2-22EB-487D-942B-314B27B07DE2}"/>
                  </a:ext>
                </a:extLst>
              </p:cNvPr>
              <p:cNvSpPr>
                <a:spLocks noGrp="1"/>
              </p:cNvSpPr>
              <p:nvPr>
                <p:ph sz="quarter" idx="14"/>
              </p:nvPr>
            </p:nvSpPr>
            <p:spPr>
              <a:xfrm>
                <a:off x="5053172" y="147483"/>
                <a:ext cx="7047703" cy="6145162"/>
              </a:xfrm>
              <a:solidFill>
                <a:schemeClr val="bg1"/>
              </a:solidFill>
            </p:spPr>
            <p:txBody>
              <a:bodyPr/>
              <a:lstStyle/>
              <a:p>
                <a:pPr marL="0" indent="0">
                  <a:lnSpc>
                    <a:spcPct val="150000"/>
                  </a:lnSpc>
                  <a:spcBef>
                    <a:spcPts val="500"/>
                  </a:spcBef>
                  <a:spcAft>
                    <a:spcPts val="500"/>
                  </a:spcAft>
                  <a:buSzPct val="90000"/>
                  <a:buNone/>
                </a:pPr>
                <a:r>
                  <a:rPr lang="en-US" sz="2000" dirty="0"/>
                  <a:t>0. Input image, We want to compute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2000" dirty="0"/>
                  <a:t> at each pixel.</a:t>
                </a:r>
              </a:p>
              <a:p>
                <a:pPr marL="0" indent="0">
                  <a:lnSpc>
                    <a:spcPct val="150000"/>
                  </a:lnSpc>
                  <a:spcBef>
                    <a:spcPts val="500"/>
                  </a:spcBef>
                  <a:spcAft>
                    <a:spcPts val="500"/>
                  </a:spcAft>
                  <a:buSzPct val="90000"/>
                  <a:buNone/>
                </a:pPr>
                <a:r>
                  <a:rPr lang="en-US" sz="2000" dirty="0"/>
                  <a:t>1. Compute image derivatives (optionally, blur first)</a:t>
                </a:r>
              </a:p>
              <a:p>
                <a:pPr marL="0" indent="0">
                  <a:lnSpc>
                    <a:spcPct val="150000"/>
                  </a:lnSpc>
                  <a:spcBef>
                    <a:spcPts val="500"/>
                  </a:spcBef>
                  <a:spcAft>
                    <a:spcPts val="500"/>
                  </a:spcAft>
                  <a:buSzPct val="90000"/>
                  <a:buNone/>
                </a:pPr>
                <a:r>
                  <a:rPr lang="en-US" sz="2000" dirty="0"/>
                  <a:t>2. Compute 𝑀 components as squares of derivatives</a:t>
                </a:r>
              </a:p>
              <a:p>
                <a:pPr marL="0" indent="0">
                  <a:lnSpc>
                    <a:spcPct val="150000"/>
                  </a:lnSpc>
                  <a:spcBef>
                    <a:spcPts val="500"/>
                  </a:spcBef>
                  <a:spcAft>
                    <a:spcPts val="500"/>
                  </a:spcAft>
                  <a:buSzPct val="90000"/>
                  <a:buNone/>
                </a:pPr>
                <a:r>
                  <a:rPr lang="en-US" sz="2000" dirty="0">
                    <a:solidFill>
                      <a:schemeClr val="bg1"/>
                    </a:solidFill>
                  </a:rPr>
                  <a:t>3. Convolve with larger window of Gaussian filter </a:t>
                </a:r>
                <a14:m>
                  <m:oMath xmlns:m="http://schemas.openxmlformats.org/officeDocument/2006/math">
                    <m:r>
                      <a:rPr lang="en-US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()</m:t>
                    </m:r>
                  </m:oMath>
                </a14:m>
                <a:endParaRPr lang="en-US" sz="2000" dirty="0">
                  <a:solidFill>
                    <a:schemeClr val="bg1"/>
                  </a:solidFill>
                </a:endParaRPr>
              </a:p>
              <a:p>
                <a:pPr marL="0" indent="0">
                  <a:lnSpc>
                    <a:spcPct val="150000"/>
                  </a:lnSpc>
                  <a:spcBef>
                    <a:spcPts val="500"/>
                  </a:spcBef>
                  <a:spcAft>
                    <a:spcPts val="500"/>
                  </a:spcAft>
                  <a:buSzPct val="90000"/>
                  <a:buNone/>
                </a:pPr>
                <a:endParaRPr lang="en-US" sz="2200" dirty="0">
                  <a:solidFill>
                    <a:schemeClr val="bg1"/>
                  </a:solidFill>
                </a:endParaRPr>
              </a:p>
              <a:p>
                <a:pPr marL="0" indent="0">
                  <a:lnSpc>
                    <a:spcPct val="150000"/>
                  </a:lnSpc>
                  <a:spcBef>
                    <a:spcPts val="500"/>
                  </a:spcBef>
                  <a:spcAft>
                    <a:spcPts val="500"/>
                  </a:spcAft>
                  <a:buSzPct val="90000"/>
                  <a:buNone/>
                </a:pPr>
                <a:r>
                  <a:rPr lang="en-US" sz="2000" dirty="0">
                    <a:solidFill>
                      <a:schemeClr val="bg1"/>
                    </a:solidFill>
                  </a:rPr>
                  <a:t>4. Compute scalar corner-ness</a:t>
                </a:r>
              </a:p>
              <a:p>
                <a:pPr marL="0" indent="0">
                  <a:lnSpc>
                    <a:spcPct val="150000"/>
                  </a:lnSpc>
                  <a:spcBef>
                    <a:spcPts val="500"/>
                  </a:spcBef>
                  <a:spcAft>
                    <a:spcPts val="500"/>
                  </a:spcAft>
                  <a:buSzPct val="90000"/>
                  <a:buNone/>
                </a:pPr>
                <a:endParaRPr lang="en-US" sz="2000" dirty="0">
                  <a:solidFill>
                    <a:schemeClr val="bg1"/>
                  </a:solidFill>
                </a:endParaRPr>
              </a:p>
              <a:p>
                <a:pPr marL="0" indent="0">
                  <a:lnSpc>
                    <a:spcPct val="150000"/>
                  </a:lnSpc>
                  <a:spcBef>
                    <a:spcPts val="500"/>
                  </a:spcBef>
                  <a:spcAft>
                    <a:spcPts val="500"/>
                  </a:spcAft>
                  <a:buSzPct val="90000"/>
                  <a:buNone/>
                </a:pPr>
                <a:endParaRPr lang="en-US" sz="2000" dirty="0">
                  <a:solidFill>
                    <a:schemeClr val="bg1"/>
                  </a:solidFill>
                </a:endParaRPr>
              </a:p>
              <a:p>
                <a:pPr marL="0" indent="0">
                  <a:lnSpc>
                    <a:spcPct val="150000"/>
                  </a:lnSpc>
                  <a:spcBef>
                    <a:spcPts val="500"/>
                  </a:spcBef>
                  <a:spcAft>
                    <a:spcPts val="500"/>
                  </a:spcAft>
                  <a:buSzPct val="90000"/>
                  <a:buNone/>
                </a:pPr>
                <a:endParaRPr lang="en-US" sz="1500" dirty="0">
                  <a:solidFill>
                    <a:schemeClr val="bg1"/>
                  </a:solidFill>
                </a:endParaRPr>
              </a:p>
              <a:p>
                <a:pPr marL="0" indent="0">
                  <a:lnSpc>
                    <a:spcPct val="150000"/>
                  </a:lnSpc>
                  <a:spcBef>
                    <a:spcPts val="500"/>
                  </a:spcBef>
                  <a:spcAft>
                    <a:spcPts val="500"/>
                  </a:spcAft>
                  <a:buSzPct val="90000"/>
                  <a:buNone/>
                </a:pPr>
                <a:r>
                  <a:rPr lang="en-US" sz="2000" dirty="0">
                    <a:solidFill>
                      <a:schemeClr val="bg1"/>
                    </a:solidFill>
                  </a:rPr>
                  <a:t>5. Threshold on </a:t>
                </a:r>
                <a14:m>
                  <m:oMath xmlns:m="http://schemas.openxmlformats.org/officeDocument/2006/math">
                    <m:r>
                      <a:rPr lang="en-US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 to pick high corner-ness</a:t>
                </a:r>
              </a:p>
              <a:p>
                <a:pPr marL="0" indent="0">
                  <a:lnSpc>
                    <a:spcPct val="150000"/>
                  </a:lnSpc>
                  <a:spcBef>
                    <a:spcPts val="500"/>
                  </a:spcBef>
                  <a:spcAft>
                    <a:spcPts val="500"/>
                  </a:spcAft>
                  <a:buSzPct val="90000"/>
                  <a:buNone/>
                </a:pPr>
                <a:r>
                  <a:rPr lang="en-US" sz="2000" dirty="0">
                    <a:solidFill>
                      <a:schemeClr val="bg1"/>
                    </a:solidFill>
                  </a:rPr>
                  <a:t>6. Non-maximal suppression to pick peaks</a:t>
                </a:r>
                <a:endParaRPr lang="en-US" sz="2000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2231BAC2-22EB-487D-942B-314B27B07DE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xfrm>
                <a:off x="5053172" y="147483"/>
                <a:ext cx="7047703" cy="6145162"/>
              </a:xfrm>
              <a:blipFill>
                <a:blip r:embed="rId2"/>
                <a:stretch>
                  <a:fillRect l="-952" r="-433" b="-3671"/>
                </a:stretch>
              </a:blipFill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1C676911-A2CA-4EAE-A377-D6903FD781C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4374" y="150142"/>
            <a:ext cx="1554480" cy="1152144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2FF6DE8B-967C-482B-833D-6AA800051658}"/>
              </a:ext>
            </a:extLst>
          </p:cNvPr>
          <p:cNvGrpSpPr/>
          <p:nvPr/>
        </p:nvGrpSpPr>
        <p:grpSpPr>
          <a:xfrm>
            <a:off x="224374" y="2669324"/>
            <a:ext cx="2171337" cy="2146320"/>
            <a:chOff x="224374" y="2669324"/>
            <a:chExt cx="2171337" cy="2146320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6EC7A8AD-7421-43F0-8C69-67B756DBBF5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24374" y="2669324"/>
              <a:ext cx="2171337" cy="160934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D442E812-460D-4BC2-9516-7A9FAE41AE65}"/>
                    </a:ext>
                  </a:extLst>
                </p:cNvPr>
                <p:cNvSpPr/>
                <p:nvPr/>
              </p:nvSpPr>
              <p:spPr>
                <a:xfrm>
                  <a:off x="1909091" y="4353583"/>
                  <a:ext cx="486620" cy="462061"/>
                </a:xfrm>
                <a:custGeom>
                  <a:avLst/>
                  <a:gdLst>
                    <a:gd name="connsiteX0" fmla="*/ 0 w 486620"/>
                    <a:gd name="connsiteY0" fmla="*/ 0 h 462061"/>
                    <a:gd name="connsiteX1" fmla="*/ 486620 w 486620"/>
                    <a:gd name="connsiteY1" fmla="*/ 0 h 462061"/>
                    <a:gd name="connsiteX2" fmla="*/ 486620 w 486620"/>
                    <a:gd name="connsiteY2" fmla="*/ 462061 h 462061"/>
                    <a:gd name="connsiteX3" fmla="*/ 0 w 486620"/>
                    <a:gd name="connsiteY3" fmla="*/ 462061 h 462061"/>
                    <a:gd name="connsiteX4" fmla="*/ 0 w 486620"/>
                    <a:gd name="connsiteY4" fmla="*/ 0 h 462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86620" h="462061" fill="none" extrusionOk="0">
                      <a:moveTo>
                        <a:pt x="0" y="0"/>
                      </a:moveTo>
                      <a:cubicBezTo>
                        <a:pt x="107389" y="-24294"/>
                        <a:pt x="253051" y="46856"/>
                        <a:pt x="486620" y="0"/>
                      </a:cubicBezTo>
                      <a:cubicBezTo>
                        <a:pt x="495042" y="96938"/>
                        <a:pt x="477961" y="267844"/>
                        <a:pt x="486620" y="462061"/>
                      </a:cubicBezTo>
                      <a:cubicBezTo>
                        <a:pt x="306265" y="467299"/>
                        <a:pt x="215432" y="451201"/>
                        <a:pt x="0" y="462061"/>
                      </a:cubicBezTo>
                      <a:cubicBezTo>
                        <a:pt x="-35625" y="268749"/>
                        <a:pt x="49964" y="180267"/>
                        <a:pt x="0" y="0"/>
                      </a:cubicBezTo>
                      <a:close/>
                    </a:path>
                    <a:path w="486620" h="462061" stroke="0" extrusionOk="0">
                      <a:moveTo>
                        <a:pt x="0" y="0"/>
                      </a:moveTo>
                      <a:cubicBezTo>
                        <a:pt x="181151" y="-31402"/>
                        <a:pt x="266614" y="1215"/>
                        <a:pt x="486620" y="0"/>
                      </a:cubicBezTo>
                      <a:cubicBezTo>
                        <a:pt x="516023" y="106955"/>
                        <a:pt x="442746" y="322741"/>
                        <a:pt x="486620" y="462061"/>
                      </a:cubicBezTo>
                      <a:cubicBezTo>
                        <a:pt x="244287" y="470634"/>
                        <a:pt x="197392" y="413383"/>
                        <a:pt x="0" y="462061"/>
                      </a:cubicBezTo>
                      <a:cubicBezTo>
                        <a:pt x="-23623" y="256649"/>
                        <a:pt x="6638" y="196071"/>
                        <a:pt x="0" y="0"/>
                      </a:cubicBezTo>
                      <a:close/>
                    </a:path>
                  </a:pathLst>
                </a:custGeom>
                <a:ln w="19050">
                  <a:prstDash val="dash"/>
                  <a:extLst>
                    <a:ext uri="{C807C97D-BFC1-408E-A445-0C87EB9F89A2}">
                      <ask:lineSketchStyleProps xmlns:ask="http://schemas.microsoft.com/office/drawing/2018/sketchyshapes" sd="920769958">
                        <a:prstGeom prst="rect">
                          <a:avLst/>
                        </a:prstGeom>
                        <ask:type>
                          <ask:lineSketchScribble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none" anchor="ctr" anchorCtr="0">
                  <a:no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en-US" sz="2200" dirty="0"/>
                </a:p>
              </p:txBody>
            </p:sp>
          </mc:Choice>
          <mc:Fallback xmlns="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D442E812-460D-4BC2-9516-7A9FAE41AE6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09091" y="4353583"/>
                  <a:ext cx="486620" cy="462061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19050">
                  <a:prstDash val="dash"/>
                  <a:extLst>
                    <a:ext uri="{C807C97D-BFC1-408E-A445-0C87EB9F89A2}">
                      <ask:lineSketchStyleProps xmlns:ask="http://schemas.microsoft.com/office/drawing/2018/sketchyshapes" sd="920769958">
                        <a:custGeom>
                          <a:avLst/>
                          <a:gdLst>
                            <a:gd name="connsiteX0" fmla="*/ 0 w 486620"/>
                            <a:gd name="connsiteY0" fmla="*/ 0 h 462061"/>
                            <a:gd name="connsiteX1" fmla="*/ 486620 w 486620"/>
                            <a:gd name="connsiteY1" fmla="*/ 0 h 462061"/>
                            <a:gd name="connsiteX2" fmla="*/ 486620 w 486620"/>
                            <a:gd name="connsiteY2" fmla="*/ 462061 h 462061"/>
                            <a:gd name="connsiteX3" fmla="*/ 0 w 486620"/>
                            <a:gd name="connsiteY3" fmla="*/ 462061 h 462061"/>
                            <a:gd name="connsiteX4" fmla="*/ 0 w 486620"/>
                            <a:gd name="connsiteY4" fmla="*/ 0 h 462061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486620" h="462061" fill="none" extrusionOk="0">
                              <a:moveTo>
                                <a:pt x="0" y="0"/>
                              </a:moveTo>
                              <a:cubicBezTo>
                                <a:pt x="107389" y="-24294"/>
                                <a:pt x="253051" y="46856"/>
                                <a:pt x="486620" y="0"/>
                              </a:cubicBezTo>
                              <a:cubicBezTo>
                                <a:pt x="495042" y="96938"/>
                                <a:pt x="477961" y="267844"/>
                                <a:pt x="486620" y="462061"/>
                              </a:cubicBezTo>
                              <a:cubicBezTo>
                                <a:pt x="306265" y="467299"/>
                                <a:pt x="215432" y="451201"/>
                                <a:pt x="0" y="462061"/>
                              </a:cubicBezTo>
                              <a:cubicBezTo>
                                <a:pt x="-35625" y="268749"/>
                                <a:pt x="49964" y="180267"/>
                                <a:pt x="0" y="0"/>
                              </a:cubicBezTo>
                              <a:close/>
                            </a:path>
                            <a:path w="486620" h="462061" stroke="0" extrusionOk="0">
                              <a:moveTo>
                                <a:pt x="0" y="0"/>
                              </a:moveTo>
                              <a:cubicBezTo>
                                <a:pt x="181151" y="-31402"/>
                                <a:pt x="266614" y="1215"/>
                                <a:pt x="486620" y="0"/>
                              </a:cubicBezTo>
                              <a:cubicBezTo>
                                <a:pt x="516023" y="106955"/>
                                <a:pt x="442746" y="322741"/>
                                <a:pt x="486620" y="462061"/>
                              </a:cubicBezTo>
                              <a:cubicBezTo>
                                <a:pt x="244287" y="470634"/>
                                <a:pt x="197392" y="413383"/>
                                <a:pt x="0" y="462061"/>
                              </a:cubicBezTo>
                              <a:cubicBezTo>
                                <a:pt x="-23623" y="256649"/>
                                <a:pt x="6638" y="196071"/>
                                <a:pt x="0" y="0"/>
                              </a:cubicBezTo>
                              <a:close/>
                            </a:path>
                          </a:pathLst>
                        </a:custGeom>
                        <ask:type>
                          <ask:lineSketchScribble/>
                        </ask:type>
                      </ask:lineSketchStyleProps>
                    </a:ext>
                  </a:extLst>
                </a:ln>
              </p:spPr>
              <p:txBody>
                <a:bodyPr/>
                <a:lstStyle/>
                <a:p>
                  <a:r>
                    <a:rPr lang="id-ID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CF8491F5-6F77-4C4D-9802-4E8FBAD4890E}"/>
              </a:ext>
            </a:extLst>
          </p:cNvPr>
          <p:cNvGrpSpPr/>
          <p:nvPr/>
        </p:nvGrpSpPr>
        <p:grpSpPr>
          <a:xfrm>
            <a:off x="224374" y="1360571"/>
            <a:ext cx="1618756" cy="1189601"/>
            <a:chOff x="224374" y="1360571"/>
            <a:chExt cx="1618756" cy="1189601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EABE877-0F76-4028-9CD6-F5E6AA294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24374" y="1360571"/>
              <a:ext cx="1554480" cy="115214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0E783C8F-A76B-4662-8154-563D94F835E7}"/>
                    </a:ext>
                  </a:extLst>
                </p:cNvPr>
                <p:cNvSpPr/>
                <p:nvPr/>
              </p:nvSpPr>
              <p:spPr>
                <a:xfrm>
                  <a:off x="1356510" y="2088111"/>
                  <a:ext cx="486620" cy="462061"/>
                </a:xfrm>
                <a:custGeom>
                  <a:avLst/>
                  <a:gdLst>
                    <a:gd name="connsiteX0" fmla="*/ 0 w 486620"/>
                    <a:gd name="connsiteY0" fmla="*/ 0 h 462061"/>
                    <a:gd name="connsiteX1" fmla="*/ 486620 w 486620"/>
                    <a:gd name="connsiteY1" fmla="*/ 0 h 462061"/>
                    <a:gd name="connsiteX2" fmla="*/ 486620 w 486620"/>
                    <a:gd name="connsiteY2" fmla="*/ 462061 h 462061"/>
                    <a:gd name="connsiteX3" fmla="*/ 0 w 486620"/>
                    <a:gd name="connsiteY3" fmla="*/ 462061 h 462061"/>
                    <a:gd name="connsiteX4" fmla="*/ 0 w 486620"/>
                    <a:gd name="connsiteY4" fmla="*/ 0 h 462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86620" h="462061" extrusionOk="0">
                      <a:moveTo>
                        <a:pt x="0" y="0"/>
                      </a:moveTo>
                      <a:cubicBezTo>
                        <a:pt x="181151" y="-31402"/>
                        <a:pt x="266614" y="1215"/>
                        <a:pt x="486620" y="0"/>
                      </a:cubicBezTo>
                      <a:cubicBezTo>
                        <a:pt x="516023" y="106955"/>
                        <a:pt x="442746" y="322741"/>
                        <a:pt x="486620" y="462061"/>
                      </a:cubicBezTo>
                      <a:cubicBezTo>
                        <a:pt x="244287" y="470634"/>
                        <a:pt x="197392" y="413383"/>
                        <a:pt x="0" y="462061"/>
                      </a:cubicBezTo>
                      <a:cubicBezTo>
                        <a:pt x="-23623" y="256649"/>
                        <a:pt x="6638" y="196071"/>
                        <a:pt x="0" y="0"/>
                      </a:cubicBezTo>
                      <a:close/>
                    </a:path>
                  </a:pathLst>
                </a:custGeom>
                <a:noFill/>
                <a:ln w="19050">
                  <a:noFill/>
                  <a:prstDash val="dash"/>
                  <a:extLst>
                    <a:ext uri="{C807C97D-BFC1-408E-A445-0C87EB9F89A2}">
                      <ask:lineSketchStyleProps xmlns:ask="http://schemas.microsoft.com/office/drawing/2018/sketchyshapes" sd="920769958">
                        <a:prstGeom prst="rect">
                          <a:avLst/>
                        </a:prstGeom>
                        <ask:type>
                          <ask:lineSketchScribble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none" anchor="ctr" anchorCtr="0">
                  <a:no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oMath>
                    </m:oMathPara>
                  </a14:m>
                  <a:endParaRPr lang="en-US" sz="22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0E783C8F-A76B-4662-8154-563D94F835E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56510" y="2088111"/>
                  <a:ext cx="486620" cy="462061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 w="19050">
                  <a:noFill/>
                  <a:prstDash val="dash"/>
                  <a:extLst>
                    <a:ext uri="{C807C97D-BFC1-408E-A445-0C87EB9F89A2}">
                      <ask:lineSketchStyleProps xmlns:ask="http://schemas.microsoft.com/office/drawing/2018/sketchyshapes" sd="920769958">
                        <a:custGeom>
                          <a:avLst/>
                          <a:gdLst>
                            <a:gd name="connsiteX0" fmla="*/ 0 w 486620"/>
                            <a:gd name="connsiteY0" fmla="*/ 0 h 462061"/>
                            <a:gd name="connsiteX1" fmla="*/ 486620 w 486620"/>
                            <a:gd name="connsiteY1" fmla="*/ 0 h 462061"/>
                            <a:gd name="connsiteX2" fmla="*/ 486620 w 486620"/>
                            <a:gd name="connsiteY2" fmla="*/ 462061 h 462061"/>
                            <a:gd name="connsiteX3" fmla="*/ 0 w 486620"/>
                            <a:gd name="connsiteY3" fmla="*/ 462061 h 462061"/>
                            <a:gd name="connsiteX4" fmla="*/ 0 w 486620"/>
                            <a:gd name="connsiteY4" fmla="*/ 0 h 462061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486620" h="462061" extrusionOk="0">
                              <a:moveTo>
                                <a:pt x="0" y="0"/>
                              </a:moveTo>
                              <a:cubicBezTo>
                                <a:pt x="181151" y="-31402"/>
                                <a:pt x="266614" y="1215"/>
                                <a:pt x="486620" y="0"/>
                              </a:cubicBezTo>
                              <a:cubicBezTo>
                                <a:pt x="516023" y="106955"/>
                                <a:pt x="442746" y="322741"/>
                                <a:pt x="486620" y="462061"/>
                              </a:cubicBezTo>
                              <a:cubicBezTo>
                                <a:pt x="244287" y="470634"/>
                                <a:pt x="197392" y="413383"/>
                                <a:pt x="0" y="462061"/>
                              </a:cubicBezTo>
                              <a:cubicBezTo>
                                <a:pt x="-23623" y="256649"/>
                                <a:pt x="6638" y="196071"/>
                                <a:pt x="0" y="0"/>
                              </a:cubicBezTo>
                              <a:close/>
                            </a:path>
                          </a:pathLst>
                        </a:custGeom>
                        <ask:type>
                          <ask:lineSketchScribble/>
                        </ask:type>
                      </ask:lineSketchStyleProps>
                    </a:ext>
                  </a:extLst>
                </a:ln>
              </p:spPr>
              <p:txBody>
                <a:bodyPr/>
                <a:lstStyle/>
                <a:p>
                  <a:r>
                    <a:rPr lang="id-ID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A5D4B926-40AD-4962-A51C-2F06DCA26202}"/>
                  </a:ext>
                </a:extLst>
              </p:cNvPr>
              <p:cNvSpPr/>
              <p:nvPr/>
            </p:nvSpPr>
            <p:spPr>
              <a:xfrm>
                <a:off x="1381902" y="898510"/>
                <a:ext cx="486620" cy="462061"/>
              </a:xfrm>
              <a:custGeom>
                <a:avLst/>
                <a:gdLst>
                  <a:gd name="connsiteX0" fmla="*/ 0 w 486620"/>
                  <a:gd name="connsiteY0" fmla="*/ 0 h 462061"/>
                  <a:gd name="connsiteX1" fmla="*/ 486620 w 486620"/>
                  <a:gd name="connsiteY1" fmla="*/ 0 h 462061"/>
                  <a:gd name="connsiteX2" fmla="*/ 486620 w 486620"/>
                  <a:gd name="connsiteY2" fmla="*/ 462061 h 462061"/>
                  <a:gd name="connsiteX3" fmla="*/ 0 w 486620"/>
                  <a:gd name="connsiteY3" fmla="*/ 462061 h 462061"/>
                  <a:gd name="connsiteX4" fmla="*/ 0 w 486620"/>
                  <a:gd name="connsiteY4" fmla="*/ 0 h 4620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6620" h="462061" extrusionOk="0">
                    <a:moveTo>
                      <a:pt x="0" y="0"/>
                    </a:moveTo>
                    <a:cubicBezTo>
                      <a:pt x="181151" y="-31402"/>
                      <a:pt x="266614" y="1215"/>
                      <a:pt x="486620" y="0"/>
                    </a:cubicBezTo>
                    <a:cubicBezTo>
                      <a:pt x="516023" y="106955"/>
                      <a:pt x="442746" y="322741"/>
                      <a:pt x="486620" y="462061"/>
                    </a:cubicBezTo>
                    <a:cubicBezTo>
                      <a:pt x="244287" y="470634"/>
                      <a:pt x="197392" y="413383"/>
                      <a:pt x="0" y="462061"/>
                    </a:cubicBezTo>
                    <a:cubicBezTo>
                      <a:pt x="-23623" y="256649"/>
                      <a:pt x="6638" y="196071"/>
                      <a:pt x="0" y="0"/>
                    </a:cubicBezTo>
                    <a:close/>
                  </a:path>
                </a:pathLst>
              </a:custGeom>
              <a:noFill/>
              <a:ln w="19050">
                <a:noFill/>
                <a:prstDash val="dash"/>
                <a:extLst>
                  <a:ext uri="{C807C97D-BFC1-408E-A445-0C87EB9F89A2}">
                    <ask:lineSketchStyleProps xmlns:ask="http://schemas.microsoft.com/office/drawing/2018/sketchyshapes" sd="920769958">
                      <a:prstGeom prst="rect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anchor="ctr" anchorCtr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A5D4B926-40AD-4962-A51C-2F06DCA262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1902" y="898510"/>
                <a:ext cx="486620" cy="46206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19050">
                <a:noFill/>
                <a:prstDash val="dash"/>
                <a:extLst>
                  <a:ext uri="{C807C97D-BFC1-408E-A445-0C87EB9F89A2}">
                    <ask:lineSketchStyleProps xmlns:ask="http://schemas.microsoft.com/office/drawing/2018/sketchyshapes" sd="920769958">
                      <a:custGeom>
                        <a:avLst/>
                        <a:gdLst>
                          <a:gd name="connsiteX0" fmla="*/ 0 w 486620"/>
                          <a:gd name="connsiteY0" fmla="*/ 0 h 462061"/>
                          <a:gd name="connsiteX1" fmla="*/ 486620 w 486620"/>
                          <a:gd name="connsiteY1" fmla="*/ 0 h 462061"/>
                          <a:gd name="connsiteX2" fmla="*/ 486620 w 486620"/>
                          <a:gd name="connsiteY2" fmla="*/ 462061 h 462061"/>
                          <a:gd name="connsiteX3" fmla="*/ 0 w 486620"/>
                          <a:gd name="connsiteY3" fmla="*/ 462061 h 462061"/>
                          <a:gd name="connsiteX4" fmla="*/ 0 w 486620"/>
                          <a:gd name="connsiteY4" fmla="*/ 0 h 46206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486620" h="462061" fill="none" extrusionOk="0">
                            <a:moveTo>
                              <a:pt x="0" y="0"/>
                            </a:moveTo>
                            <a:cubicBezTo>
                              <a:pt x="107389" y="-24294"/>
                              <a:pt x="253051" y="46856"/>
                              <a:pt x="486620" y="0"/>
                            </a:cubicBezTo>
                            <a:cubicBezTo>
                              <a:pt x="495042" y="96938"/>
                              <a:pt x="477961" y="267844"/>
                              <a:pt x="486620" y="462061"/>
                            </a:cubicBezTo>
                            <a:cubicBezTo>
                              <a:pt x="306265" y="467299"/>
                              <a:pt x="215432" y="451201"/>
                              <a:pt x="0" y="462061"/>
                            </a:cubicBezTo>
                            <a:cubicBezTo>
                              <a:pt x="-35625" y="268749"/>
                              <a:pt x="49964" y="180267"/>
                              <a:pt x="0" y="0"/>
                            </a:cubicBezTo>
                            <a:close/>
                          </a:path>
                          <a:path w="486620" h="462061" stroke="0" extrusionOk="0">
                            <a:moveTo>
                              <a:pt x="0" y="0"/>
                            </a:moveTo>
                            <a:cubicBezTo>
                              <a:pt x="181151" y="-31402"/>
                              <a:pt x="266614" y="1215"/>
                              <a:pt x="486620" y="0"/>
                            </a:cubicBezTo>
                            <a:cubicBezTo>
                              <a:pt x="516023" y="106955"/>
                              <a:pt x="442746" y="322741"/>
                              <a:pt x="486620" y="462061"/>
                            </a:cubicBezTo>
                            <a:cubicBezTo>
                              <a:pt x="244287" y="470634"/>
                              <a:pt x="197392" y="413383"/>
                              <a:pt x="0" y="462061"/>
                            </a:cubicBezTo>
                            <a:cubicBezTo>
                              <a:pt x="-23623" y="256649"/>
                              <a:pt x="6638" y="196071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1347593C-436D-4EB9-99F6-99B75996F120}"/>
              </a:ext>
            </a:extLst>
          </p:cNvPr>
          <p:cNvGrpSpPr/>
          <p:nvPr/>
        </p:nvGrpSpPr>
        <p:grpSpPr>
          <a:xfrm>
            <a:off x="2545318" y="2669324"/>
            <a:ext cx="2171337" cy="2146320"/>
            <a:chOff x="2545318" y="2669324"/>
            <a:chExt cx="2171337" cy="2146320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59E0206A-658D-476C-9165-83625E8DDDA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545318" y="2669324"/>
              <a:ext cx="2171337" cy="160934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C6B63E66-1BAF-4B54-B3B8-8A13AD85D843}"/>
                    </a:ext>
                  </a:extLst>
                </p:cNvPr>
                <p:cNvSpPr/>
                <p:nvPr/>
              </p:nvSpPr>
              <p:spPr>
                <a:xfrm>
                  <a:off x="4230035" y="4353583"/>
                  <a:ext cx="486620" cy="462061"/>
                </a:xfrm>
                <a:custGeom>
                  <a:avLst/>
                  <a:gdLst>
                    <a:gd name="connsiteX0" fmla="*/ 0 w 486620"/>
                    <a:gd name="connsiteY0" fmla="*/ 0 h 462061"/>
                    <a:gd name="connsiteX1" fmla="*/ 486620 w 486620"/>
                    <a:gd name="connsiteY1" fmla="*/ 0 h 462061"/>
                    <a:gd name="connsiteX2" fmla="*/ 486620 w 486620"/>
                    <a:gd name="connsiteY2" fmla="*/ 462061 h 462061"/>
                    <a:gd name="connsiteX3" fmla="*/ 0 w 486620"/>
                    <a:gd name="connsiteY3" fmla="*/ 462061 h 462061"/>
                    <a:gd name="connsiteX4" fmla="*/ 0 w 486620"/>
                    <a:gd name="connsiteY4" fmla="*/ 0 h 462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86620" h="462061" fill="none" extrusionOk="0">
                      <a:moveTo>
                        <a:pt x="0" y="0"/>
                      </a:moveTo>
                      <a:cubicBezTo>
                        <a:pt x="107389" y="-24294"/>
                        <a:pt x="253051" y="46856"/>
                        <a:pt x="486620" y="0"/>
                      </a:cubicBezTo>
                      <a:cubicBezTo>
                        <a:pt x="495042" y="96938"/>
                        <a:pt x="477961" y="267844"/>
                        <a:pt x="486620" y="462061"/>
                      </a:cubicBezTo>
                      <a:cubicBezTo>
                        <a:pt x="306265" y="467299"/>
                        <a:pt x="215432" y="451201"/>
                        <a:pt x="0" y="462061"/>
                      </a:cubicBezTo>
                      <a:cubicBezTo>
                        <a:pt x="-35625" y="268749"/>
                        <a:pt x="49964" y="180267"/>
                        <a:pt x="0" y="0"/>
                      </a:cubicBezTo>
                      <a:close/>
                    </a:path>
                    <a:path w="486620" h="462061" stroke="0" extrusionOk="0">
                      <a:moveTo>
                        <a:pt x="0" y="0"/>
                      </a:moveTo>
                      <a:cubicBezTo>
                        <a:pt x="181151" y="-31402"/>
                        <a:pt x="266614" y="1215"/>
                        <a:pt x="486620" y="0"/>
                      </a:cubicBezTo>
                      <a:cubicBezTo>
                        <a:pt x="516023" y="106955"/>
                        <a:pt x="442746" y="322741"/>
                        <a:pt x="486620" y="462061"/>
                      </a:cubicBezTo>
                      <a:cubicBezTo>
                        <a:pt x="244287" y="470634"/>
                        <a:pt x="197392" y="413383"/>
                        <a:pt x="0" y="462061"/>
                      </a:cubicBezTo>
                      <a:cubicBezTo>
                        <a:pt x="-23623" y="256649"/>
                        <a:pt x="6638" y="196071"/>
                        <a:pt x="0" y="0"/>
                      </a:cubicBezTo>
                      <a:close/>
                    </a:path>
                  </a:pathLst>
                </a:custGeom>
                <a:ln w="19050">
                  <a:prstDash val="dash"/>
                  <a:extLst>
                    <a:ext uri="{C807C97D-BFC1-408E-A445-0C87EB9F89A2}">
                      <ask:lineSketchStyleProps xmlns:ask="http://schemas.microsoft.com/office/drawing/2018/sketchyshapes" sd="920769958">
                        <a:prstGeom prst="rect">
                          <a:avLst/>
                        </a:prstGeom>
                        <ask:type>
                          <ask:lineSketchScribble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none" anchor="ctr" anchorCtr="0">
                  <a:no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en-US" sz="2200" dirty="0"/>
                </a:p>
              </p:txBody>
            </p:sp>
          </mc:Choice>
          <mc:Fallback xmlns=""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C6B63E66-1BAF-4B54-B3B8-8A13AD85D84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30035" y="4353583"/>
                  <a:ext cx="486620" cy="462061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 w="19050">
                  <a:prstDash val="dash"/>
                  <a:extLst>
                    <a:ext uri="{C807C97D-BFC1-408E-A445-0C87EB9F89A2}">
                      <ask:lineSketchStyleProps xmlns:ask="http://schemas.microsoft.com/office/drawing/2018/sketchyshapes" sd="920769958">
                        <a:custGeom>
                          <a:avLst/>
                          <a:gdLst>
                            <a:gd name="connsiteX0" fmla="*/ 0 w 486620"/>
                            <a:gd name="connsiteY0" fmla="*/ 0 h 462061"/>
                            <a:gd name="connsiteX1" fmla="*/ 486620 w 486620"/>
                            <a:gd name="connsiteY1" fmla="*/ 0 h 462061"/>
                            <a:gd name="connsiteX2" fmla="*/ 486620 w 486620"/>
                            <a:gd name="connsiteY2" fmla="*/ 462061 h 462061"/>
                            <a:gd name="connsiteX3" fmla="*/ 0 w 486620"/>
                            <a:gd name="connsiteY3" fmla="*/ 462061 h 462061"/>
                            <a:gd name="connsiteX4" fmla="*/ 0 w 486620"/>
                            <a:gd name="connsiteY4" fmla="*/ 0 h 462061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486620" h="462061" fill="none" extrusionOk="0">
                              <a:moveTo>
                                <a:pt x="0" y="0"/>
                              </a:moveTo>
                              <a:cubicBezTo>
                                <a:pt x="107389" y="-24294"/>
                                <a:pt x="253051" y="46856"/>
                                <a:pt x="486620" y="0"/>
                              </a:cubicBezTo>
                              <a:cubicBezTo>
                                <a:pt x="495042" y="96938"/>
                                <a:pt x="477961" y="267844"/>
                                <a:pt x="486620" y="462061"/>
                              </a:cubicBezTo>
                              <a:cubicBezTo>
                                <a:pt x="306265" y="467299"/>
                                <a:pt x="215432" y="451201"/>
                                <a:pt x="0" y="462061"/>
                              </a:cubicBezTo>
                              <a:cubicBezTo>
                                <a:pt x="-35625" y="268749"/>
                                <a:pt x="49964" y="180267"/>
                                <a:pt x="0" y="0"/>
                              </a:cubicBezTo>
                              <a:close/>
                            </a:path>
                            <a:path w="486620" h="462061" stroke="0" extrusionOk="0">
                              <a:moveTo>
                                <a:pt x="0" y="0"/>
                              </a:moveTo>
                              <a:cubicBezTo>
                                <a:pt x="181151" y="-31402"/>
                                <a:pt x="266614" y="1215"/>
                                <a:pt x="486620" y="0"/>
                              </a:cubicBezTo>
                              <a:cubicBezTo>
                                <a:pt x="516023" y="106955"/>
                                <a:pt x="442746" y="322741"/>
                                <a:pt x="486620" y="462061"/>
                              </a:cubicBezTo>
                              <a:cubicBezTo>
                                <a:pt x="244287" y="470634"/>
                                <a:pt x="197392" y="413383"/>
                                <a:pt x="0" y="462061"/>
                              </a:cubicBezTo>
                              <a:cubicBezTo>
                                <a:pt x="-23623" y="256649"/>
                                <a:pt x="6638" y="196071"/>
                                <a:pt x="0" y="0"/>
                              </a:cubicBezTo>
                              <a:close/>
                            </a:path>
                          </a:pathLst>
                        </a:custGeom>
                        <ask:type>
                          <ask:lineSketchScribble/>
                        </ask:type>
                      </ask:lineSketchStyleProps>
                    </a:ext>
                  </a:extLst>
                </a:ln>
              </p:spPr>
              <p:txBody>
                <a:bodyPr/>
                <a:lstStyle/>
                <a:p>
                  <a:r>
                    <a:rPr lang="id-ID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08D6BB5-1079-4445-9450-94C865E14CFF}"/>
              </a:ext>
            </a:extLst>
          </p:cNvPr>
          <p:cNvGrpSpPr/>
          <p:nvPr/>
        </p:nvGrpSpPr>
        <p:grpSpPr>
          <a:xfrm>
            <a:off x="4866262" y="2669324"/>
            <a:ext cx="2171337" cy="2146320"/>
            <a:chOff x="4866262" y="2669324"/>
            <a:chExt cx="2171337" cy="2146320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BEC7DE74-977D-42BC-A321-6A530FDC50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866262" y="2669324"/>
              <a:ext cx="2171337" cy="160934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7D4DDBFC-D7EF-4260-81B8-DE80B78EA0F6}"/>
                    </a:ext>
                  </a:extLst>
                </p:cNvPr>
                <p:cNvSpPr/>
                <p:nvPr/>
              </p:nvSpPr>
              <p:spPr>
                <a:xfrm>
                  <a:off x="6397735" y="4353583"/>
                  <a:ext cx="639864" cy="462061"/>
                </a:xfrm>
                <a:custGeom>
                  <a:avLst/>
                  <a:gdLst>
                    <a:gd name="connsiteX0" fmla="*/ 0 w 639864"/>
                    <a:gd name="connsiteY0" fmla="*/ 0 h 462061"/>
                    <a:gd name="connsiteX1" fmla="*/ 300736 w 639864"/>
                    <a:gd name="connsiteY1" fmla="*/ 0 h 462061"/>
                    <a:gd name="connsiteX2" fmla="*/ 639864 w 639864"/>
                    <a:gd name="connsiteY2" fmla="*/ 0 h 462061"/>
                    <a:gd name="connsiteX3" fmla="*/ 639864 w 639864"/>
                    <a:gd name="connsiteY3" fmla="*/ 462061 h 462061"/>
                    <a:gd name="connsiteX4" fmla="*/ 319932 w 639864"/>
                    <a:gd name="connsiteY4" fmla="*/ 462061 h 462061"/>
                    <a:gd name="connsiteX5" fmla="*/ 0 w 639864"/>
                    <a:gd name="connsiteY5" fmla="*/ 462061 h 462061"/>
                    <a:gd name="connsiteX6" fmla="*/ 0 w 639864"/>
                    <a:gd name="connsiteY6" fmla="*/ 0 h 462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39864" h="462061" fill="none" extrusionOk="0">
                      <a:moveTo>
                        <a:pt x="0" y="0"/>
                      </a:moveTo>
                      <a:cubicBezTo>
                        <a:pt x="94507" y="-5105"/>
                        <a:pt x="237230" y="30316"/>
                        <a:pt x="300736" y="0"/>
                      </a:cubicBezTo>
                      <a:cubicBezTo>
                        <a:pt x="364242" y="-30316"/>
                        <a:pt x="489879" y="28889"/>
                        <a:pt x="639864" y="0"/>
                      </a:cubicBezTo>
                      <a:cubicBezTo>
                        <a:pt x="666789" y="221915"/>
                        <a:pt x="630410" y="283614"/>
                        <a:pt x="639864" y="462061"/>
                      </a:cubicBezTo>
                      <a:cubicBezTo>
                        <a:pt x="481951" y="480966"/>
                        <a:pt x="470902" y="460791"/>
                        <a:pt x="319932" y="462061"/>
                      </a:cubicBezTo>
                      <a:cubicBezTo>
                        <a:pt x="168962" y="463331"/>
                        <a:pt x="75124" y="426005"/>
                        <a:pt x="0" y="462061"/>
                      </a:cubicBezTo>
                      <a:cubicBezTo>
                        <a:pt x="-50376" y="315203"/>
                        <a:pt x="11426" y="179128"/>
                        <a:pt x="0" y="0"/>
                      </a:cubicBezTo>
                      <a:close/>
                    </a:path>
                    <a:path w="639864" h="462061" stroke="0" extrusionOk="0">
                      <a:moveTo>
                        <a:pt x="0" y="0"/>
                      </a:moveTo>
                      <a:cubicBezTo>
                        <a:pt x="102369" y="-37593"/>
                        <a:pt x="219710" y="23133"/>
                        <a:pt x="313533" y="0"/>
                      </a:cubicBezTo>
                      <a:cubicBezTo>
                        <a:pt x="407356" y="-23133"/>
                        <a:pt x="563142" y="21707"/>
                        <a:pt x="639864" y="0"/>
                      </a:cubicBezTo>
                      <a:cubicBezTo>
                        <a:pt x="655473" y="158275"/>
                        <a:pt x="635998" y="248247"/>
                        <a:pt x="639864" y="462061"/>
                      </a:cubicBezTo>
                      <a:cubicBezTo>
                        <a:pt x="520526" y="470568"/>
                        <a:pt x="394783" y="442665"/>
                        <a:pt x="332729" y="462061"/>
                      </a:cubicBezTo>
                      <a:cubicBezTo>
                        <a:pt x="270675" y="481457"/>
                        <a:pt x="126313" y="435362"/>
                        <a:pt x="0" y="462061"/>
                      </a:cubicBezTo>
                      <a:cubicBezTo>
                        <a:pt x="-31677" y="310837"/>
                        <a:pt x="23441" y="93574"/>
                        <a:pt x="0" y="0"/>
                      </a:cubicBezTo>
                      <a:close/>
                    </a:path>
                  </a:pathLst>
                </a:custGeom>
                <a:ln w="19050">
                  <a:prstDash val="dash"/>
                  <a:extLst>
                    <a:ext uri="{C807C97D-BFC1-408E-A445-0C87EB9F89A2}">
                      <ask:lineSketchStyleProps xmlns:ask="http://schemas.microsoft.com/office/drawing/2018/sketchyshapes" sd="920769958">
                        <a:prstGeom prst="rect">
                          <a:avLst/>
                        </a:prstGeom>
                        <ask:type>
                          <ask:lineSketchScribble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none" anchor="ctr" anchorCtr="0">
                  <a:no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sSub>
                          <m:sSub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oMath>
                    </m:oMathPara>
                  </a14:m>
                  <a:endParaRPr lang="en-US" sz="2200" dirty="0"/>
                </a:p>
              </p:txBody>
            </p:sp>
          </mc:Choice>
          <mc:Fallback xmlns=""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7D4DDBFC-D7EF-4260-81B8-DE80B78EA0F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97735" y="4353583"/>
                  <a:ext cx="639864" cy="462061"/>
                </a:xfrm>
                <a:prstGeom prst="rect">
                  <a:avLst/>
                </a:prstGeom>
                <a:blipFill>
                  <a:blip r:embed="rId15"/>
                  <a:stretch>
                    <a:fillRect b="-1205"/>
                  </a:stretch>
                </a:blipFill>
                <a:ln w="19050">
                  <a:prstDash val="dash"/>
                  <a:extLst>
                    <a:ext uri="{C807C97D-BFC1-408E-A445-0C87EB9F89A2}">
                      <ask:lineSketchStyleProps xmlns:ask="http://schemas.microsoft.com/office/drawing/2018/sketchyshapes" sd="920769958">
                        <a:custGeom>
                          <a:avLst/>
                          <a:gdLst>
                            <a:gd name="connsiteX0" fmla="*/ 0 w 639864"/>
                            <a:gd name="connsiteY0" fmla="*/ 0 h 462061"/>
                            <a:gd name="connsiteX1" fmla="*/ 300736 w 639864"/>
                            <a:gd name="connsiteY1" fmla="*/ 0 h 462061"/>
                            <a:gd name="connsiteX2" fmla="*/ 639864 w 639864"/>
                            <a:gd name="connsiteY2" fmla="*/ 0 h 462061"/>
                            <a:gd name="connsiteX3" fmla="*/ 639864 w 639864"/>
                            <a:gd name="connsiteY3" fmla="*/ 462061 h 462061"/>
                            <a:gd name="connsiteX4" fmla="*/ 319932 w 639864"/>
                            <a:gd name="connsiteY4" fmla="*/ 462061 h 462061"/>
                            <a:gd name="connsiteX5" fmla="*/ 0 w 639864"/>
                            <a:gd name="connsiteY5" fmla="*/ 462061 h 462061"/>
                            <a:gd name="connsiteX6" fmla="*/ 0 w 639864"/>
                            <a:gd name="connsiteY6" fmla="*/ 0 h 462061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</a:cxnLst>
                          <a:rect l="l" t="t" r="r" b="b"/>
                          <a:pathLst>
                            <a:path w="639864" h="462061" fill="none" extrusionOk="0">
                              <a:moveTo>
                                <a:pt x="0" y="0"/>
                              </a:moveTo>
                              <a:cubicBezTo>
                                <a:pt x="94507" y="-5105"/>
                                <a:pt x="237230" y="30316"/>
                                <a:pt x="300736" y="0"/>
                              </a:cubicBezTo>
                              <a:cubicBezTo>
                                <a:pt x="364242" y="-30316"/>
                                <a:pt x="489879" y="28889"/>
                                <a:pt x="639864" y="0"/>
                              </a:cubicBezTo>
                              <a:cubicBezTo>
                                <a:pt x="666789" y="221915"/>
                                <a:pt x="630410" y="283614"/>
                                <a:pt x="639864" y="462061"/>
                              </a:cubicBezTo>
                              <a:cubicBezTo>
                                <a:pt x="481951" y="480966"/>
                                <a:pt x="470902" y="460791"/>
                                <a:pt x="319932" y="462061"/>
                              </a:cubicBezTo>
                              <a:cubicBezTo>
                                <a:pt x="168962" y="463331"/>
                                <a:pt x="75124" y="426005"/>
                                <a:pt x="0" y="462061"/>
                              </a:cubicBezTo>
                              <a:cubicBezTo>
                                <a:pt x="-50376" y="315203"/>
                                <a:pt x="11426" y="179128"/>
                                <a:pt x="0" y="0"/>
                              </a:cubicBezTo>
                              <a:close/>
                            </a:path>
                            <a:path w="639864" h="462061" stroke="0" extrusionOk="0">
                              <a:moveTo>
                                <a:pt x="0" y="0"/>
                              </a:moveTo>
                              <a:cubicBezTo>
                                <a:pt x="102369" y="-37593"/>
                                <a:pt x="219710" y="23133"/>
                                <a:pt x="313533" y="0"/>
                              </a:cubicBezTo>
                              <a:cubicBezTo>
                                <a:pt x="407356" y="-23133"/>
                                <a:pt x="563142" y="21707"/>
                                <a:pt x="639864" y="0"/>
                              </a:cubicBezTo>
                              <a:cubicBezTo>
                                <a:pt x="655473" y="158275"/>
                                <a:pt x="635998" y="248247"/>
                                <a:pt x="639864" y="462061"/>
                              </a:cubicBezTo>
                              <a:cubicBezTo>
                                <a:pt x="520526" y="470568"/>
                                <a:pt x="394783" y="442665"/>
                                <a:pt x="332729" y="462061"/>
                              </a:cubicBezTo>
                              <a:cubicBezTo>
                                <a:pt x="270675" y="481457"/>
                                <a:pt x="126313" y="435362"/>
                                <a:pt x="0" y="462061"/>
                              </a:cubicBezTo>
                              <a:cubicBezTo>
                                <a:pt x="-31677" y="310837"/>
                                <a:pt x="23441" y="93574"/>
                                <a:pt x="0" y="0"/>
                              </a:cubicBezTo>
                              <a:close/>
                            </a:path>
                          </a:pathLst>
                        </a:custGeom>
                        <ask:type>
                          <ask:lineSketchScribble/>
                        </ask:type>
                      </ask:lineSketchStyleProps>
                    </a:ext>
                  </a:extLst>
                </a:ln>
              </p:spPr>
              <p:txBody>
                <a:bodyPr/>
                <a:lstStyle/>
                <a:p>
                  <a:r>
                    <a:rPr lang="id-ID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2811A68-6936-44BA-A74D-7932DEF6F55E}"/>
              </a:ext>
            </a:extLst>
          </p:cNvPr>
          <p:cNvGrpSpPr/>
          <p:nvPr/>
        </p:nvGrpSpPr>
        <p:grpSpPr>
          <a:xfrm>
            <a:off x="1817612" y="1360571"/>
            <a:ext cx="1644274" cy="1184549"/>
            <a:chOff x="1817612" y="1360571"/>
            <a:chExt cx="1644274" cy="1184549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AFABAC7-65E8-46F1-93FE-8704B599A6F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17612" y="1360571"/>
              <a:ext cx="1554480" cy="115214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CDF9E4D0-E6DD-453F-9703-727A7F1F7292}"/>
                    </a:ext>
                  </a:extLst>
                </p:cNvPr>
                <p:cNvSpPr/>
                <p:nvPr/>
              </p:nvSpPr>
              <p:spPr>
                <a:xfrm>
                  <a:off x="2975266" y="2083059"/>
                  <a:ext cx="486620" cy="462061"/>
                </a:xfrm>
                <a:custGeom>
                  <a:avLst/>
                  <a:gdLst>
                    <a:gd name="connsiteX0" fmla="*/ 0 w 486620"/>
                    <a:gd name="connsiteY0" fmla="*/ 0 h 462061"/>
                    <a:gd name="connsiteX1" fmla="*/ 486620 w 486620"/>
                    <a:gd name="connsiteY1" fmla="*/ 0 h 462061"/>
                    <a:gd name="connsiteX2" fmla="*/ 486620 w 486620"/>
                    <a:gd name="connsiteY2" fmla="*/ 462061 h 462061"/>
                    <a:gd name="connsiteX3" fmla="*/ 0 w 486620"/>
                    <a:gd name="connsiteY3" fmla="*/ 462061 h 462061"/>
                    <a:gd name="connsiteX4" fmla="*/ 0 w 486620"/>
                    <a:gd name="connsiteY4" fmla="*/ 0 h 462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86620" h="462061" extrusionOk="0">
                      <a:moveTo>
                        <a:pt x="0" y="0"/>
                      </a:moveTo>
                      <a:cubicBezTo>
                        <a:pt x="181151" y="-31402"/>
                        <a:pt x="266614" y="1215"/>
                        <a:pt x="486620" y="0"/>
                      </a:cubicBezTo>
                      <a:cubicBezTo>
                        <a:pt x="516023" y="106955"/>
                        <a:pt x="442746" y="322741"/>
                        <a:pt x="486620" y="462061"/>
                      </a:cubicBezTo>
                      <a:cubicBezTo>
                        <a:pt x="244287" y="470634"/>
                        <a:pt x="197392" y="413383"/>
                        <a:pt x="0" y="462061"/>
                      </a:cubicBezTo>
                      <a:cubicBezTo>
                        <a:pt x="-23623" y="256649"/>
                        <a:pt x="6638" y="196071"/>
                        <a:pt x="0" y="0"/>
                      </a:cubicBezTo>
                      <a:close/>
                    </a:path>
                  </a:pathLst>
                </a:custGeom>
                <a:noFill/>
                <a:ln w="19050">
                  <a:noFill/>
                  <a:prstDash val="dash"/>
                  <a:extLst>
                    <a:ext uri="{C807C97D-BFC1-408E-A445-0C87EB9F89A2}">
                      <ask:lineSketchStyleProps xmlns:ask="http://schemas.microsoft.com/office/drawing/2018/sketchyshapes" sd="920769958">
                        <a:prstGeom prst="rect">
                          <a:avLst/>
                        </a:prstGeom>
                        <ask:type>
                          <ask:lineSketchScribble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none" anchor="ctr" anchorCtr="0">
                  <a:no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oMath>
                    </m:oMathPara>
                  </a14:m>
                  <a:endParaRPr lang="en-US" sz="22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CDF9E4D0-E6DD-453F-9703-727A7F1F729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75266" y="2083059"/>
                  <a:ext cx="486620" cy="462061"/>
                </a:xfrm>
                <a:prstGeom prst="rect">
                  <a:avLst/>
                </a:prstGeom>
                <a:blipFill>
                  <a:blip r:embed="rId17"/>
                  <a:stretch>
                    <a:fillRect b="-1316"/>
                  </a:stretch>
                </a:blipFill>
                <a:ln w="19050">
                  <a:noFill/>
                  <a:prstDash val="dash"/>
                  <a:extLst>
                    <a:ext uri="{C807C97D-BFC1-408E-A445-0C87EB9F89A2}">
                      <ask:lineSketchStyleProps xmlns:ask="http://schemas.microsoft.com/office/drawing/2018/sketchyshapes" sd="920769958">
                        <a:custGeom>
                          <a:avLst/>
                          <a:gdLst>
                            <a:gd name="connsiteX0" fmla="*/ 0 w 486620"/>
                            <a:gd name="connsiteY0" fmla="*/ 0 h 462061"/>
                            <a:gd name="connsiteX1" fmla="*/ 486620 w 486620"/>
                            <a:gd name="connsiteY1" fmla="*/ 0 h 462061"/>
                            <a:gd name="connsiteX2" fmla="*/ 486620 w 486620"/>
                            <a:gd name="connsiteY2" fmla="*/ 462061 h 462061"/>
                            <a:gd name="connsiteX3" fmla="*/ 0 w 486620"/>
                            <a:gd name="connsiteY3" fmla="*/ 462061 h 462061"/>
                            <a:gd name="connsiteX4" fmla="*/ 0 w 486620"/>
                            <a:gd name="connsiteY4" fmla="*/ 0 h 462061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486620" h="462061" extrusionOk="0">
                              <a:moveTo>
                                <a:pt x="0" y="0"/>
                              </a:moveTo>
                              <a:cubicBezTo>
                                <a:pt x="181151" y="-31402"/>
                                <a:pt x="266614" y="1215"/>
                                <a:pt x="486620" y="0"/>
                              </a:cubicBezTo>
                              <a:cubicBezTo>
                                <a:pt x="516023" y="106955"/>
                                <a:pt x="442746" y="322741"/>
                                <a:pt x="486620" y="462061"/>
                              </a:cubicBezTo>
                              <a:cubicBezTo>
                                <a:pt x="244287" y="470634"/>
                                <a:pt x="197392" y="413383"/>
                                <a:pt x="0" y="462061"/>
                              </a:cubicBezTo>
                              <a:cubicBezTo>
                                <a:pt x="-23623" y="256649"/>
                                <a:pt x="6638" y="196071"/>
                                <a:pt x="0" y="0"/>
                              </a:cubicBezTo>
                              <a:close/>
                            </a:path>
                          </a:pathLst>
                        </a:custGeom>
                        <ask:type>
                          <ask:lineSketchScribble/>
                        </ask:type>
                      </ask:lineSketchStyleProps>
                    </a:ext>
                  </a:extLst>
                </a:ln>
              </p:spPr>
              <p:txBody>
                <a:bodyPr/>
                <a:lstStyle/>
                <a:p>
                  <a:r>
                    <a:rPr lang="id-ID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8502715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4049B1E8-C554-4443-A358-46A1C7EEEA26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Goal: find             in an image</a:t>
            </a:r>
          </a:p>
          <a:p>
            <a:pPr marL="0" indent="0">
              <a:buNone/>
            </a:pPr>
            <a:endParaRPr lang="id-ID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F2884EB-C6E3-684C-A39B-0E652C4E0E60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208E16-EF9B-4AEE-83E1-627C3297AC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Image patches as filters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CF948BF-FD56-480E-B618-9B1F06A254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5123" y="2009550"/>
            <a:ext cx="938640" cy="87997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7FD357C-71EA-465B-B24C-F6BC32566F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7316" y="1403154"/>
            <a:ext cx="3811435" cy="4843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24136"/>
      </p:ext>
    </p:extLst>
  </p:cSld>
  <p:clrMapOvr>
    <a:masterClrMapping/>
  </p:clrMapOvr>
  <p:transition spd="slow">
    <p:wipe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7A8083-AB2D-4AD6-8F90-B200B5A8CC7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70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8F7B54-4327-4788-89DF-A29D1927982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2231BAC2-22EB-487D-942B-314B27B07DE2}"/>
                  </a:ext>
                </a:extLst>
              </p:cNvPr>
              <p:cNvSpPr>
                <a:spLocks noGrp="1"/>
              </p:cNvSpPr>
              <p:nvPr>
                <p:ph sz="quarter" idx="14"/>
              </p:nvPr>
            </p:nvSpPr>
            <p:spPr>
              <a:xfrm>
                <a:off x="5053172" y="147483"/>
                <a:ext cx="7047703" cy="6145162"/>
              </a:xfrm>
              <a:solidFill>
                <a:schemeClr val="bg1"/>
              </a:solidFill>
            </p:spPr>
            <p:txBody>
              <a:bodyPr/>
              <a:lstStyle/>
              <a:p>
                <a:pPr marL="0" indent="0">
                  <a:lnSpc>
                    <a:spcPct val="150000"/>
                  </a:lnSpc>
                  <a:spcBef>
                    <a:spcPts val="500"/>
                  </a:spcBef>
                  <a:spcAft>
                    <a:spcPts val="500"/>
                  </a:spcAft>
                  <a:buSzPct val="90000"/>
                  <a:buNone/>
                </a:pPr>
                <a:r>
                  <a:rPr lang="en-US" sz="2000" dirty="0"/>
                  <a:t>0. Input image, We want to compute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2000" dirty="0"/>
                  <a:t> at each pixel.</a:t>
                </a:r>
              </a:p>
              <a:p>
                <a:pPr marL="0" indent="0">
                  <a:lnSpc>
                    <a:spcPct val="150000"/>
                  </a:lnSpc>
                  <a:spcBef>
                    <a:spcPts val="500"/>
                  </a:spcBef>
                  <a:spcAft>
                    <a:spcPts val="500"/>
                  </a:spcAft>
                  <a:buSzPct val="90000"/>
                  <a:buNone/>
                </a:pPr>
                <a:r>
                  <a:rPr lang="en-US" sz="2000" dirty="0"/>
                  <a:t>1. Compute image derivatives (optionally, blur first)</a:t>
                </a:r>
              </a:p>
              <a:p>
                <a:pPr marL="0" indent="0">
                  <a:lnSpc>
                    <a:spcPct val="150000"/>
                  </a:lnSpc>
                  <a:spcBef>
                    <a:spcPts val="500"/>
                  </a:spcBef>
                  <a:spcAft>
                    <a:spcPts val="500"/>
                  </a:spcAft>
                  <a:buSzPct val="90000"/>
                  <a:buNone/>
                </a:pPr>
                <a:r>
                  <a:rPr lang="en-US" sz="2000" dirty="0"/>
                  <a:t>2. Compute 𝑀 components as squares of derivatives</a:t>
                </a:r>
              </a:p>
              <a:p>
                <a:pPr marL="0" indent="0">
                  <a:lnSpc>
                    <a:spcPct val="150000"/>
                  </a:lnSpc>
                  <a:spcBef>
                    <a:spcPts val="500"/>
                  </a:spcBef>
                  <a:spcAft>
                    <a:spcPts val="500"/>
                  </a:spcAft>
                  <a:buSzPct val="90000"/>
                  <a:buNone/>
                </a:pPr>
                <a:r>
                  <a:rPr lang="en-US" sz="2000" dirty="0"/>
                  <a:t>3. Convolve with larger window of Gaussian filter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()</m:t>
                    </m:r>
                  </m:oMath>
                </a14:m>
                <a:endParaRPr lang="en-US" sz="2000" dirty="0"/>
              </a:p>
              <a:p>
                <a:pPr marL="0" indent="0">
                  <a:lnSpc>
                    <a:spcPct val="150000"/>
                  </a:lnSpc>
                  <a:spcBef>
                    <a:spcPts val="500"/>
                  </a:spcBef>
                  <a:spcAft>
                    <a:spcPts val="500"/>
                  </a:spcAft>
                  <a:buSzPct val="90000"/>
                  <a:buNone/>
                </a:pPr>
                <a:endParaRPr lang="en-US" sz="2200" dirty="0"/>
              </a:p>
              <a:p>
                <a:pPr marL="0" indent="0">
                  <a:lnSpc>
                    <a:spcPct val="150000"/>
                  </a:lnSpc>
                  <a:spcBef>
                    <a:spcPts val="500"/>
                  </a:spcBef>
                  <a:spcAft>
                    <a:spcPts val="500"/>
                  </a:spcAft>
                  <a:buSzPct val="90000"/>
                  <a:buNone/>
                </a:pPr>
                <a:r>
                  <a:rPr lang="en-US" sz="2000" dirty="0">
                    <a:solidFill>
                      <a:schemeClr val="bg1"/>
                    </a:solidFill>
                  </a:rPr>
                  <a:t>4. Compute scalar corner-ness</a:t>
                </a:r>
              </a:p>
              <a:p>
                <a:pPr marL="0" indent="0">
                  <a:lnSpc>
                    <a:spcPct val="150000"/>
                  </a:lnSpc>
                  <a:spcBef>
                    <a:spcPts val="500"/>
                  </a:spcBef>
                  <a:spcAft>
                    <a:spcPts val="500"/>
                  </a:spcAft>
                  <a:buSzPct val="90000"/>
                  <a:buNone/>
                </a:pPr>
                <a:endParaRPr lang="en-US" sz="2000" dirty="0">
                  <a:solidFill>
                    <a:schemeClr val="bg1"/>
                  </a:solidFill>
                </a:endParaRPr>
              </a:p>
              <a:p>
                <a:pPr marL="0" indent="0">
                  <a:lnSpc>
                    <a:spcPct val="150000"/>
                  </a:lnSpc>
                  <a:spcBef>
                    <a:spcPts val="500"/>
                  </a:spcBef>
                  <a:spcAft>
                    <a:spcPts val="500"/>
                  </a:spcAft>
                  <a:buSzPct val="90000"/>
                  <a:buNone/>
                </a:pPr>
                <a:endParaRPr lang="en-US" sz="2000" dirty="0">
                  <a:solidFill>
                    <a:schemeClr val="bg1"/>
                  </a:solidFill>
                </a:endParaRPr>
              </a:p>
              <a:p>
                <a:pPr marL="0" indent="0">
                  <a:lnSpc>
                    <a:spcPct val="150000"/>
                  </a:lnSpc>
                  <a:spcBef>
                    <a:spcPts val="500"/>
                  </a:spcBef>
                  <a:spcAft>
                    <a:spcPts val="500"/>
                  </a:spcAft>
                  <a:buSzPct val="90000"/>
                  <a:buNone/>
                </a:pPr>
                <a:endParaRPr lang="en-US" sz="1500" dirty="0">
                  <a:solidFill>
                    <a:schemeClr val="bg1"/>
                  </a:solidFill>
                </a:endParaRPr>
              </a:p>
              <a:p>
                <a:pPr marL="0" indent="0">
                  <a:lnSpc>
                    <a:spcPct val="150000"/>
                  </a:lnSpc>
                  <a:spcBef>
                    <a:spcPts val="500"/>
                  </a:spcBef>
                  <a:spcAft>
                    <a:spcPts val="500"/>
                  </a:spcAft>
                  <a:buSzPct val="90000"/>
                  <a:buNone/>
                </a:pPr>
                <a:r>
                  <a:rPr lang="en-US" sz="2000" dirty="0">
                    <a:solidFill>
                      <a:schemeClr val="bg1"/>
                    </a:solidFill>
                  </a:rPr>
                  <a:t>5. Threshold on </a:t>
                </a:r>
                <a14:m>
                  <m:oMath xmlns:m="http://schemas.openxmlformats.org/officeDocument/2006/math">
                    <m:r>
                      <a:rPr lang="en-US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 to pick high corner-ness</a:t>
                </a:r>
              </a:p>
              <a:p>
                <a:pPr marL="0" indent="0">
                  <a:lnSpc>
                    <a:spcPct val="150000"/>
                  </a:lnSpc>
                  <a:spcBef>
                    <a:spcPts val="500"/>
                  </a:spcBef>
                  <a:spcAft>
                    <a:spcPts val="500"/>
                  </a:spcAft>
                  <a:buSzPct val="90000"/>
                  <a:buNone/>
                </a:pPr>
                <a:r>
                  <a:rPr lang="en-US" sz="2000" dirty="0">
                    <a:solidFill>
                      <a:schemeClr val="bg1"/>
                    </a:solidFill>
                  </a:rPr>
                  <a:t>6. Non-maximal suppression to pick peaks</a:t>
                </a:r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2231BAC2-22EB-487D-942B-314B27B07DE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xfrm>
                <a:off x="5053172" y="147483"/>
                <a:ext cx="7047703" cy="6145162"/>
              </a:xfrm>
              <a:blipFill>
                <a:blip r:embed="rId2"/>
                <a:stretch>
                  <a:fillRect l="-952" r="-433" b="-3671"/>
                </a:stretch>
              </a:blipFill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A71B619D-AFC8-4A41-AE80-3CFA16BAF275}"/>
                  </a:ext>
                </a:extLst>
              </p:cNvPr>
              <p:cNvSpPr/>
              <p:nvPr/>
            </p:nvSpPr>
            <p:spPr>
              <a:xfrm>
                <a:off x="5466735" y="2440770"/>
                <a:ext cx="3164870" cy="731520"/>
              </a:xfrm>
              <a:custGeom>
                <a:avLst/>
                <a:gdLst>
                  <a:gd name="connsiteX0" fmla="*/ 0 w 3164870"/>
                  <a:gd name="connsiteY0" fmla="*/ 0 h 731520"/>
                  <a:gd name="connsiteX1" fmla="*/ 527478 w 3164870"/>
                  <a:gd name="connsiteY1" fmla="*/ 0 h 731520"/>
                  <a:gd name="connsiteX2" fmla="*/ 991659 w 3164870"/>
                  <a:gd name="connsiteY2" fmla="*/ 0 h 731520"/>
                  <a:gd name="connsiteX3" fmla="*/ 1455840 w 3164870"/>
                  <a:gd name="connsiteY3" fmla="*/ 0 h 731520"/>
                  <a:gd name="connsiteX4" fmla="*/ 1951670 w 3164870"/>
                  <a:gd name="connsiteY4" fmla="*/ 0 h 731520"/>
                  <a:gd name="connsiteX5" fmla="*/ 2510797 w 3164870"/>
                  <a:gd name="connsiteY5" fmla="*/ 0 h 731520"/>
                  <a:gd name="connsiteX6" fmla="*/ 3164870 w 3164870"/>
                  <a:gd name="connsiteY6" fmla="*/ 0 h 731520"/>
                  <a:gd name="connsiteX7" fmla="*/ 3164870 w 3164870"/>
                  <a:gd name="connsiteY7" fmla="*/ 365760 h 731520"/>
                  <a:gd name="connsiteX8" fmla="*/ 3164870 w 3164870"/>
                  <a:gd name="connsiteY8" fmla="*/ 731520 h 731520"/>
                  <a:gd name="connsiteX9" fmla="*/ 2732338 w 3164870"/>
                  <a:gd name="connsiteY9" fmla="*/ 731520 h 731520"/>
                  <a:gd name="connsiteX10" fmla="*/ 2204859 w 3164870"/>
                  <a:gd name="connsiteY10" fmla="*/ 731520 h 731520"/>
                  <a:gd name="connsiteX11" fmla="*/ 1740679 w 3164870"/>
                  <a:gd name="connsiteY11" fmla="*/ 731520 h 731520"/>
                  <a:gd name="connsiteX12" fmla="*/ 1149903 w 3164870"/>
                  <a:gd name="connsiteY12" fmla="*/ 731520 h 731520"/>
                  <a:gd name="connsiteX13" fmla="*/ 559127 w 3164870"/>
                  <a:gd name="connsiteY13" fmla="*/ 731520 h 731520"/>
                  <a:gd name="connsiteX14" fmla="*/ 0 w 3164870"/>
                  <a:gd name="connsiteY14" fmla="*/ 731520 h 731520"/>
                  <a:gd name="connsiteX15" fmla="*/ 0 w 3164870"/>
                  <a:gd name="connsiteY15" fmla="*/ 380390 h 731520"/>
                  <a:gd name="connsiteX16" fmla="*/ 0 w 3164870"/>
                  <a:gd name="connsiteY16" fmla="*/ 0 h 7315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164870" h="731520" fill="none" extrusionOk="0">
                    <a:moveTo>
                      <a:pt x="0" y="0"/>
                    </a:moveTo>
                    <a:cubicBezTo>
                      <a:pt x="221733" y="-16057"/>
                      <a:pt x="406313" y="39736"/>
                      <a:pt x="527478" y="0"/>
                    </a:cubicBezTo>
                    <a:cubicBezTo>
                      <a:pt x="648643" y="-39736"/>
                      <a:pt x="801776" y="38508"/>
                      <a:pt x="991659" y="0"/>
                    </a:cubicBezTo>
                    <a:cubicBezTo>
                      <a:pt x="1181542" y="-38508"/>
                      <a:pt x="1325162" y="44918"/>
                      <a:pt x="1455840" y="0"/>
                    </a:cubicBezTo>
                    <a:cubicBezTo>
                      <a:pt x="1586518" y="-44918"/>
                      <a:pt x="1704078" y="43613"/>
                      <a:pt x="1951670" y="0"/>
                    </a:cubicBezTo>
                    <a:cubicBezTo>
                      <a:pt x="2199262" y="-43613"/>
                      <a:pt x="2239852" y="35805"/>
                      <a:pt x="2510797" y="0"/>
                    </a:cubicBezTo>
                    <a:cubicBezTo>
                      <a:pt x="2781742" y="-35805"/>
                      <a:pt x="3018482" y="62466"/>
                      <a:pt x="3164870" y="0"/>
                    </a:cubicBezTo>
                    <a:cubicBezTo>
                      <a:pt x="3175129" y="81499"/>
                      <a:pt x="3152078" y="246326"/>
                      <a:pt x="3164870" y="365760"/>
                    </a:cubicBezTo>
                    <a:cubicBezTo>
                      <a:pt x="3177662" y="485194"/>
                      <a:pt x="3164138" y="561345"/>
                      <a:pt x="3164870" y="731520"/>
                    </a:cubicBezTo>
                    <a:cubicBezTo>
                      <a:pt x="3060343" y="779160"/>
                      <a:pt x="2894696" y="717227"/>
                      <a:pt x="2732338" y="731520"/>
                    </a:cubicBezTo>
                    <a:cubicBezTo>
                      <a:pt x="2569980" y="745813"/>
                      <a:pt x="2319072" y="723878"/>
                      <a:pt x="2204859" y="731520"/>
                    </a:cubicBezTo>
                    <a:cubicBezTo>
                      <a:pt x="2090646" y="739162"/>
                      <a:pt x="1954088" y="706518"/>
                      <a:pt x="1740679" y="731520"/>
                    </a:cubicBezTo>
                    <a:cubicBezTo>
                      <a:pt x="1527270" y="756522"/>
                      <a:pt x="1442761" y="721939"/>
                      <a:pt x="1149903" y="731520"/>
                    </a:cubicBezTo>
                    <a:cubicBezTo>
                      <a:pt x="857045" y="741101"/>
                      <a:pt x="711203" y="725762"/>
                      <a:pt x="559127" y="731520"/>
                    </a:cubicBezTo>
                    <a:cubicBezTo>
                      <a:pt x="407051" y="737278"/>
                      <a:pt x="267201" y="700072"/>
                      <a:pt x="0" y="731520"/>
                    </a:cubicBezTo>
                    <a:cubicBezTo>
                      <a:pt x="-3282" y="650433"/>
                      <a:pt x="40368" y="537317"/>
                      <a:pt x="0" y="380390"/>
                    </a:cubicBezTo>
                    <a:cubicBezTo>
                      <a:pt x="-40368" y="223463"/>
                      <a:pt x="3154" y="161656"/>
                      <a:pt x="0" y="0"/>
                    </a:cubicBezTo>
                    <a:close/>
                  </a:path>
                  <a:path w="3164870" h="731520" stroke="0" extrusionOk="0">
                    <a:moveTo>
                      <a:pt x="0" y="0"/>
                    </a:moveTo>
                    <a:cubicBezTo>
                      <a:pt x="127135" y="-51917"/>
                      <a:pt x="332543" y="54521"/>
                      <a:pt x="495830" y="0"/>
                    </a:cubicBezTo>
                    <a:cubicBezTo>
                      <a:pt x="659117" y="-54521"/>
                      <a:pt x="782392" y="42900"/>
                      <a:pt x="960011" y="0"/>
                    </a:cubicBezTo>
                    <a:cubicBezTo>
                      <a:pt x="1137630" y="-42900"/>
                      <a:pt x="1410699" y="50008"/>
                      <a:pt x="1550786" y="0"/>
                    </a:cubicBezTo>
                    <a:cubicBezTo>
                      <a:pt x="1690873" y="-50008"/>
                      <a:pt x="1815862" y="40562"/>
                      <a:pt x="2014967" y="0"/>
                    </a:cubicBezTo>
                    <a:cubicBezTo>
                      <a:pt x="2214072" y="-40562"/>
                      <a:pt x="2266614" y="14433"/>
                      <a:pt x="2510797" y="0"/>
                    </a:cubicBezTo>
                    <a:cubicBezTo>
                      <a:pt x="2754980" y="-14433"/>
                      <a:pt x="2964626" y="29464"/>
                      <a:pt x="3164870" y="0"/>
                    </a:cubicBezTo>
                    <a:cubicBezTo>
                      <a:pt x="3177675" y="149395"/>
                      <a:pt x="3158675" y="278849"/>
                      <a:pt x="3164870" y="365760"/>
                    </a:cubicBezTo>
                    <a:cubicBezTo>
                      <a:pt x="3171065" y="452671"/>
                      <a:pt x="3138158" y="593731"/>
                      <a:pt x="3164870" y="731520"/>
                    </a:cubicBezTo>
                    <a:cubicBezTo>
                      <a:pt x="3057102" y="771424"/>
                      <a:pt x="2904663" y="690162"/>
                      <a:pt x="2669040" y="731520"/>
                    </a:cubicBezTo>
                    <a:cubicBezTo>
                      <a:pt x="2433417" y="772878"/>
                      <a:pt x="2274472" y="678939"/>
                      <a:pt x="2141562" y="731520"/>
                    </a:cubicBezTo>
                    <a:cubicBezTo>
                      <a:pt x="2008652" y="784101"/>
                      <a:pt x="1802633" y="690409"/>
                      <a:pt x="1677381" y="731520"/>
                    </a:cubicBezTo>
                    <a:cubicBezTo>
                      <a:pt x="1552129" y="772631"/>
                      <a:pt x="1376466" y="677873"/>
                      <a:pt x="1149903" y="731520"/>
                    </a:cubicBezTo>
                    <a:cubicBezTo>
                      <a:pt x="923340" y="785167"/>
                      <a:pt x="770150" y="687720"/>
                      <a:pt x="559127" y="731520"/>
                    </a:cubicBezTo>
                    <a:cubicBezTo>
                      <a:pt x="348104" y="775320"/>
                      <a:pt x="171481" y="731396"/>
                      <a:pt x="0" y="731520"/>
                    </a:cubicBezTo>
                    <a:cubicBezTo>
                      <a:pt x="-33000" y="610511"/>
                      <a:pt x="9877" y="538313"/>
                      <a:pt x="0" y="351130"/>
                    </a:cubicBezTo>
                    <a:cubicBezTo>
                      <a:pt x="-9877" y="163947"/>
                      <a:pt x="27168" y="138214"/>
                      <a:pt x="0" y="0"/>
                    </a:cubicBezTo>
                    <a:close/>
                  </a:path>
                </a:pathLst>
              </a:custGeom>
              <a:ln w="19050">
                <a:extLst>
                  <a:ext uri="{C807C97D-BFC1-408E-A445-0C87EB9F89A2}">
                    <ask:lineSketchStyleProps xmlns:ask="http://schemas.microsoft.com/office/drawing/2018/sketchyshapes" sd="920769958">
                      <a:prstGeom prst="rect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anchor="ctr" anchorCtr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  <m:r>
                        <a:rPr lang="en-US" sz="2200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200" i="1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  <m:sup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200" i="1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sz="2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∘</m:t>
                          </m:r>
                          <m:sSub>
                            <m:sSub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A71B619D-AFC8-4A41-AE80-3CFA16BAF2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6735" y="2440770"/>
                <a:ext cx="3164870" cy="7315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 w="19050">
                <a:extLst>
                  <a:ext uri="{C807C97D-BFC1-408E-A445-0C87EB9F89A2}">
                    <ask:lineSketchStyleProps xmlns:ask="http://schemas.microsoft.com/office/drawing/2018/sketchyshapes" sd="920769958">
                      <a:custGeom>
                        <a:avLst/>
                        <a:gdLst>
                          <a:gd name="connsiteX0" fmla="*/ 0 w 3164870"/>
                          <a:gd name="connsiteY0" fmla="*/ 0 h 731520"/>
                          <a:gd name="connsiteX1" fmla="*/ 527478 w 3164870"/>
                          <a:gd name="connsiteY1" fmla="*/ 0 h 731520"/>
                          <a:gd name="connsiteX2" fmla="*/ 991659 w 3164870"/>
                          <a:gd name="connsiteY2" fmla="*/ 0 h 731520"/>
                          <a:gd name="connsiteX3" fmla="*/ 1455840 w 3164870"/>
                          <a:gd name="connsiteY3" fmla="*/ 0 h 731520"/>
                          <a:gd name="connsiteX4" fmla="*/ 1951670 w 3164870"/>
                          <a:gd name="connsiteY4" fmla="*/ 0 h 731520"/>
                          <a:gd name="connsiteX5" fmla="*/ 2510797 w 3164870"/>
                          <a:gd name="connsiteY5" fmla="*/ 0 h 731520"/>
                          <a:gd name="connsiteX6" fmla="*/ 3164870 w 3164870"/>
                          <a:gd name="connsiteY6" fmla="*/ 0 h 731520"/>
                          <a:gd name="connsiteX7" fmla="*/ 3164870 w 3164870"/>
                          <a:gd name="connsiteY7" fmla="*/ 365760 h 731520"/>
                          <a:gd name="connsiteX8" fmla="*/ 3164870 w 3164870"/>
                          <a:gd name="connsiteY8" fmla="*/ 731520 h 731520"/>
                          <a:gd name="connsiteX9" fmla="*/ 2732338 w 3164870"/>
                          <a:gd name="connsiteY9" fmla="*/ 731520 h 731520"/>
                          <a:gd name="connsiteX10" fmla="*/ 2204859 w 3164870"/>
                          <a:gd name="connsiteY10" fmla="*/ 731520 h 731520"/>
                          <a:gd name="connsiteX11" fmla="*/ 1740679 w 3164870"/>
                          <a:gd name="connsiteY11" fmla="*/ 731520 h 731520"/>
                          <a:gd name="connsiteX12" fmla="*/ 1149903 w 3164870"/>
                          <a:gd name="connsiteY12" fmla="*/ 731520 h 731520"/>
                          <a:gd name="connsiteX13" fmla="*/ 559127 w 3164870"/>
                          <a:gd name="connsiteY13" fmla="*/ 731520 h 731520"/>
                          <a:gd name="connsiteX14" fmla="*/ 0 w 3164870"/>
                          <a:gd name="connsiteY14" fmla="*/ 731520 h 731520"/>
                          <a:gd name="connsiteX15" fmla="*/ 0 w 3164870"/>
                          <a:gd name="connsiteY15" fmla="*/ 380390 h 731520"/>
                          <a:gd name="connsiteX16" fmla="*/ 0 w 3164870"/>
                          <a:gd name="connsiteY16" fmla="*/ 0 h 73152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</a:cxnLst>
                        <a:rect l="l" t="t" r="r" b="b"/>
                        <a:pathLst>
                          <a:path w="3164870" h="731520" fill="none" extrusionOk="0">
                            <a:moveTo>
                              <a:pt x="0" y="0"/>
                            </a:moveTo>
                            <a:cubicBezTo>
                              <a:pt x="221733" y="-16057"/>
                              <a:pt x="406313" y="39736"/>
                              <a:pt x="527478" y="0"/>
                            </a:cubicBezTo>
                            <a:cubicBezTo>
                              <a:pt x="648643" y="-39736"/>
                              <a:pt x="801776" y="38508"/>
                              <a:pt x="991659" y="0"/>
                            </a:cubicBezTo>
                            <a:cubicBezTo>
                              <a:pt x="1181542" y="-38508"/>
                              <a:pt x="1325162" y="44918"/>
                              <a:pt x="1455840" y="0"/>
                            </a:cubicBezTo>
                            <a:cubicBezTo>
                              <a:pt x="1586518" y="-44918"/>
                              <a:pt x="1704078" y="43613"/>
                              <a:pt x="1951670" y="0"/>
                            </a:cubicBezTo>
                            <a:cubicBezTo>
                              <a:pt x="2199262" y="-43613"/>
                              <a:pt x="2239852" y="35805"/>
                              <a:pt x="2510797" y="0"/>
                            </a:cubicBezTo>
                            <a:cubicBezTo>
                              <a:pt x="2781742" y="-35805"/>
                              <a:pt x="3018482" y="62466"/>
                              <a:pt x="3164870" y="0"/>
                            </a:cubicBezTo>
                            <a:cubicBezTo>
                              <a:pt x="3175129" y="81499"/>
                              <a:pt x="3152078" y="246326"/>
                              <a:pt x="3164870" y="365760"/>
                            </a:cubicBezTo>
                            <a:cubicBezTo>
                              <a:pt x="3177662" y="485194"/>
                              <a:pt x="3164138" y="561345"/>
                              <a:pt x="3164870" y="731520"/>
                            </a:cubicBezTo>
                            <a:cubicBezTo>
                              <a:pt x="3060343" y="779160"/>
                              <a:pt x="2894696" y="717227"/>
                              <a:pt x="2732338" y="731520"/>
                            </a:cubicBezTo>
                            <a:cubicBezTo>
                              <a:pt x="2569980" y="745813"/>
                              <a:pt x="2319072" y="723878"/>
                              <a:pt x="2204859" y="731520"/>
                            </a:cubicBezTo>
                            <a:cubicBezTo>
                              <a:pt x="2090646" y="739162"/>
                              <a:pt x="1954088" y="706518"/>
                              <a:pt x="1740679" y="731520"/>
                            </a:cubicBezTo>
                            <a:cubicBezTo>
                              <a:pt x="1527270" y="756522"/>
                              <a:pt x="1442761" y="721939"/>
                              <a:pt x="1149903" y="731520"/>
                            </a:cubicBezTo>
                            <a:cubicBezTo>
                              <a:pt x="857045" y="741101"/>
                              <a:pt x="711203" y="725762"/>
                              <a:pt x="559127" y="731520"/>
                            </a:cubicBezTo>
                            <a:cubicBezTo>
                              <a:pt x="407051" y="737278"/>
                              <a:pt x="267201" y="700072"/>
                              <a:pt x="0" y="731520"/>
                            </a:cubicBezTo>
                            <a:cubicBezTo>
                              <a:pt x="-3282" y="650433"/>
                              <a:pt x="40368" y="537317"/>
                              <a:pt x="0" y="380390"/>
                            </a:cubicBezTo>
                            <a:cubicBezTo>
                              <a:pt x="-40368" y="223463"/>
                              <a:pt x="3154" y="161656"/>
                              <a:pt x="0" y="0"/>
                            </a:cubicBezTo>
                            <a:close/>
                          </a:path>
                          <a:path w="3164870" h="731520" stroke="0" extrusionOk="0">
                            <a:moveTo>
                              <a:pt x="0" y="0"/>
                            </a:moveTo>
                            <a:cubicBezTo>
                              <a:pt x="127135" y="-51917"/>
                              <a:pt x="332543" y="54521"/>
                              <a:pt x="495830" y="0"/>
                            </a:cubicBezTo>
                            <a:cubicBezTo>
                              <a:pt x="659117" y="-54521"/>
                              <a:pt x="782392" y="42900"/>
                              <a:pt x="960011" y="0"/>
                            </a:cubicBezTo>
                            <a:cubicBezTo>
                              <a:pt x="1137630" y="-42900"/>
                              <a:pt x="1410699" y="50008"/>
                              <a:pt x="1550786" y="0"/>
                            </a:cubicBezTo>
                            <a:cubicBezTo>
                              <a:pt x="1690873" y="-50008"/>
                              <a:pt x="1815862" y="40562"/>
                              <a:pt x="2014967" y="0"/>
                            </a:cubicBezTo>
                            <a:cubicBezTo>
                              <a:pt x="2214072" y="-40562"/>
                              <a:pt x="2266614" y="14433"/>
                              <a:pt x="2510797" y="0"/>
                            </a:cubicBezTo>
                            <a:cubicBezTo>
                              <a:pt x="2754980" y="-14433"/>
                              <a:pt x="2964626" y="29464"/>
                              <a:pt x="3164870" y="0"/>
                            </a:cubicBezTo>
                            <a:cubicBezTo>
                              <a:pt x="3177675" y="149395"/>
                              <a:pt x="3158675" y="278849"/>
                              <a:pt x="3164870" y="365760"/>
                            </a:cubicBezTo>
                            <a:cubicBezTo>
                              <a:pt x="3171065" y="452671"/>
                              <a:pt x="3138158" y="593731"/>
                              <a:pt x="3164870" y="731520"/>
                            </a:cubicBezTo>
                            <a:cubicBezTo>
                              <a:pt x="3057102" y="771424"/>
                              <a:pt x="2904663" y="690162"/>
                              <a:pt x="2669040" y="731520"/>
                            </a:cubicBezTo>
                            <a:cubicBezTo>
                              <a:pt x="2433417" y="772878"/>
                              <a:pt x="2274472" y="678939"/>
                              <a:pt x="2141562" y="731520"/>
                            </a:cubicBezTo>
                            <a:cubicBezTo>
                              <a:pt x="2008652" y="784101"/>
                              <a:pt x="1802633" y="690409"/>
                              <a:pt x="1677381" y="731520"/>
                            </a:cubicBezTo>
                            <a:cubicBezTo>
                              <a:pt x="1552129" y="772631"/>
                              <a:pt x="1376466" y="677873"/>
                              <a:pt x="1149903" y="731520"/>
                            </a:cubicBezTo>
                            <a:cubicBezTo>
                              <a:pt x="923340" y="785167"/>
                              <a:pt x="770150" y="687720"/>
                              <a:pt x="559127" y="731520"/>
                            </a:cubicBezTo>
                            <a:cubicBezTo>
                              <a:pt x="348104" y="775320"/>
                              <a:pt x="171481" y="731396"/>
                              <a:pt x="0" y="731520"/>
                            </a:cubicBezTo>
                            <a:cubicBezTo>
                              <a:pt x="-33000" y="610511"/>
                              <a:pt x="9877" y="538313"/>
                              <a:pt x="0" y="351130"/>
                            </a:cubicBezTo>
                            <a:cubicBezTo>
                              <a:pt x="-9877" y="163947"/>
                              <a:pt x="27168" y="13821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717EB338-AACF-4631-827A-45957F0F1D09}"/>
              </a:ext>
            </a:extLst>
          </p:cNvPr>
          <p:cNvGrpSpPr/>
          <p:nvPr/>
        </p:nvGrpSpPr>
        <p:grpSpPr>
          <a:xfrm>
            <a:off x="224374" y="1360571"/>
            <a:ext cx="1618756" cy="1189601"/>
            <a:chOff x="224374" y="1360571"/>
            <a:chExt cx="1618756" cy="1189601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EABE877-0F76-4028-9CD6-F5E6AA294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24374" y="1360571"/>
              <a:ext cx="1554480" cy="115214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07BBDFB9-4187-4A73-A8E5-713A292B8360}"/>
                    </a:ext>
                  </a:extLst>
                </p:cNvPr>
                <p:cNvSpPr/>
                <p:nvPr/>
              </p:nvSpPr>
              <p:spPr>
                <a:xfrm>
                  <a:off x="1356510" y="2088111"/>
                  <a:ext cx="486620" cy="462061"/>
                </a:xfrm>
                <a:custGeom>
                  <a:avLst/>
                  <a:gdLst>
                    <a:gd name="connsiteX0" fmla="*/ 0 w 486620"/>
                    <a:gd name="connsiteY0" fmla="*/ 0 h 462061"/>
                    <a:gd name="connsiteX1" fmla="*/ 486620 w 486620"/>
                    <a:gd name="connsiteY1" fmla="*/ 0 h 462061"/>
                    <a:gd name="connsiteX2" fmla="*/ 486620 w 486620"/>
                    <a:gd name="connsiteY2" fmla="*/ 462061 h 462061"/>
                    <a:gd name="connsiteX3" fmla="*/ 0 w 486620"/>
                    <a:gd name="connsiteY3" fmla="*/ 462061 h 462061"/>
                    <a:gd name="connsiteX4" fmla="*/ 0 w 486620"/>
                    <a:gd name="connsiteY4" fmla="*/ 0 h 462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86620" h="462061" extrusionOk="0">
                      <a:moveTo>
                        <a:pt x="0" y="0"/>
                      </a:moveTo>
                      <a:cubicBezTo>
                        <a:pt x="181151" y="-31402"/>
                        <a:pt x="266614" y="1215"/>
                        <a:pt x="486620" y="0"/>
                      </a:cubicBezTo>
                      <a:cubicBezTo>
                        <a:pt x="516023" y="106955"/>
                        <a:pt x="442746" y="322741"/>
                        <a:pt x="486620" y="462061"/>
                      </a:cubicBezTo>
                      <a:cubicBezTo>
                        <a:pt x="244287" y="470634"/>
                        <a:pt x="197392" y="413383"/>
                        <a:pt x="0" y="462061"/>
                      </a:cubicBezTo>
                      <a:cubicBezTo>
                        <a:pt x="-23623" y="256649"/>
                        <a:pt x="6638" y="196071"/>
                        <a:pt x="0" y="0"/>
                      </a:cubicBezTo>
                      <a:close/>
                    </a:path>
                  </a:pathLst>
                </a:custGeom>
                <a:noFill/>
                <a:ln w="19050">
                  <a:noFill/>
                  <a:prstDash val="dash"/>
                  <a:extLst>
                    <a:ext uri="{C807C97D-BFC1-408E-A445-0C87EB9F89A2}">
                      <ask:lineSketchStyleProps xmlns:ask="http://schemas.microsoft.com/office/drawing/2018/sketchyshapes" sd="920769958">
                        <a:prstGeom prst="rect">
                          <a:avLst/>
                        </a:prstGeom>
                        <ask:type>
                          <ask:lineSketchScribble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none" anchor="ctr" anchorCtr="0">
                  <a:no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oMath>
                    </m:oMathPara>
                  </a14:m>
                  <a:endParaRPr lang="en-US" sz="22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07BBDFB9-4187-4A73-A8E5-713A292B836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56510" y="2088111"/>
                  <a:ext cx="486620" cy="462061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 w="19050">
                  <a:noFill/>
                  <a:prstDash val="dash"/>
                  <a:extLst>
                    <a:ext uri="{C807C97D-BFC1-408E-A445-0C87EB9F89A2}">
                      <ask:lineSketchStyleProps xmlns:ask="http://schemas.microsoft.com/office/drawing/2018/sketchyshapes" sd="920769958">
                        <a:custGeom>
                          <a:avLst/>
                          <a:gdLst>
                            <a:gd name="connsiteX0" fmla="*/ 0 w 486620"/>
                            <a:gd name="connsiteY0" fmla="*/ 0 h 462061"/>
                            <a:gd name="connsiteX1" fmla="*/ 486620 w 486620"/>
                            <a:gd name="connsiteY1" fmla="*/ 0 h 462061"/>
                            <a:gd name="connsiteX2" fmla="*/ 486620 w 486620"/>
                            <a:gd name="connsiteY2" fmla="*/ 462061 h 462061"/>
                            <a:gd name="connsiteX3" fmla="*/ 0 w 486620"/>
                            <a:gd name="connsiteY3" fmla="*/ 462061 h 462061"/>
                            <a:gd name="connsiteX4" fmla="*/ 0 w 486620"/>
                            <a:gd name="connsiteY4" fmla="*/ 0 h 462061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486620" h="462061" extrusionOk="0">
                              <a:moveTo>
                                <a:pt x="0" y="0"/>
                              </a:moveTo>
                              <a:cubicBezTo>
                                <a:pt x="181151" y="-31402"/>
                                <a:pt x="266614" y="1215"/>
                                <a:pt x="486620" y="0"/>
                              </a:cubicBezTo>
                              <a:cubicBezTo>
                                <a:pt x="516023" y="106955"/>
                                <a:pt x="442746" y="322741"/>
                                <a:pt x="486620" y="462061"/>
                              </a:cubicBezTo>
                              <a:cubicBezTo>
                                <a:pt x="244287" y="470634"/>
                                <a:pt x="197392" y="413383"/>
                                <a:pt x="0" y="462061"/>
                              </a:cubicBezTo>
                              <a:cubicBezTo>
                                <a:pt x="-23623" y="256649"/>
                                <a:pt x="6638" y="196071"/>
                                <a:pt x="0" y="0"/>
                              </a:cubicBezTo>
                              <a:close/>
                            </a:path>
                          </a:pathLst>
                        </a:custGeom>
                        <ask:type>
                          <ask:lineSketchScribble/>
                        </ask:type>
                      </ask:lineSketchStyleProps>
                    </a:ext>
                  </a:extLst>
                </a:ln>
              </p:spPr>
              <p:txBody>
                <a:bodyPr/>
                <a:lstStyle/>
                <a:p>
                  <a:r>
                    <a:rPr lang="id-ID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1C85696-1A5E-4E19-B33E-A7F30CAF7090}"/>
              </a:ext>
            </a:extLst>
          </p:cNvPr>
          <p:cNvGrpSpPr/>
          <p:nvPr/>
        </p:nvGrpSpPr>
        <p:grpSpPr>
          <a:xfrm>
            <a:off x="224374" y="150142"/>
            <a:ext cx="1644148" cy="1210429"/>
            <a:chOff x="224374" y="150142"/>
            <a:chExt cx="1644148" cy="1210429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C676911-A2CA-4EAE-A377-D6903FD781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24374" y="150142"/>
              <a:ext cx="1554480" cy="115214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85F89D3C-C58B-4576-A16F-A2DDE3802807}"/>
                    </a:ext>
                  </a:extLst>
                </p:cNvPr>
                <p:cNvSpPr/>
                <p:nvPr/>
              </p:nvSpPr>
              <p:spPr>
                <a:xfrm>
                  <a:off x="1381902" y="898510"/>
                  <a:ext cx="486620" cy="462061"/>
                </a:xfrm>
                <a:custGeom>
                  <a:avLst/>
                  <a:gdLst>
                    <a:gd name="connsiteX0" fmla="*/ 0 w 486620"/>
                    <a:gd name="connsiteY0" fmla="*/ 0 h 462061"/>
                    <a:gd name="connsiteX1" fmla="*/ 486620 w 486620"/>
                    <a:gd name="connsiteY1" fmla="*/ 0 h 462061"/>
                    <a:gd name="connsiteX2" fmla="*/ 486620 w 486620"/>
                    <a:gd name="connsiteY2" fmla="*/ 462061 h 462061"/>
                    <a:gd name="connsiteX3" fmla="*/ 0 w 486620"/>
                    <a:gd name="connsiteY3" fmla="*/ 462061 h 462061"/>
                    <a:gd name="connsiteX4" fmla="*/ 0 w 486620"/>
                    <a:gd name="connsiteY4" fmla="*/ 0 h 462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86620" h="462061" extrusionOk="0">
                      <a:moveTo>
                        <a:pt x="0" y="0"/>
                      </a:moveTo>
                      <a:cubicBezTo>
                        <a:pt x="181151" y="-31402"/>
                        <a:pt x="266614" y="1215"/>
                        <a:pt x="486620" y="0"/>
                      </a:cubicBezTo>
                      <a:cubicBezTo>
                        <a:pt x="516023" y="106955"/>
                        <a:pt x="442746" y="322741"/>
                        <a:pt x="486620" y="462061"/>
                      </a:cubicBezTo>
                      <a:cubicBezTo>
                        <a:pt x="244287" y="470634"/>
                        <a:pt x="197392" y="413383"/>
                        <a:pt x="0" y="462061"/>
                      </a:cubicBezTo>
                      <a:cubicBezTo>
                        <a:pt x="-23623" y="256649"/>
                        <a:pt x="6638" y="196071"/>
                        <a:pt x="0" y="0"/>
                      </a:cubicBezTo>
                      <a:close/>
                    </a:path>
                  </a:pathLst>
                </a:custGeom>
                <a:noFill/>
                <a:ln w="19050">
                  <a:noFill/>
                  <a:prstDash val="dash"/>
                  <a:extLst>
                    <a:ext uri="{C807C97D-BFC1-408E-A445-0C87EB9F89A2}">
                      <ask:lineSketchStyleProps xmlns:ask="http://schemas.microsoft.com/office/drawing/2018/sketchyshapes" sd="920769958">
                        <a:prstGeom prst="rect">
                          <a:avLst/>
                        </a:prstGeom>
                        <ask:type>
                          <ask:lineSketchScribble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none" anchor="ctr" anchorCtr="0">
                  <a:no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oMath>
                    </m:oMathPara>
                  </a14:m>
                  <a:endParaRPr lang="en-US" sz="2200" dirty="0"/>
                </a:p>
              </p:txBody>
            </p:sp>
          </mc:Choice>
          <mc:Fallback xmlns=""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85F89D3C-C58B-4576-A16F-A2DDE380280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81902" y="898510"/>
                  <a:ext cx="486620" cy="462061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  <a:ln w="19050">
                  <a:noFill/>
                  <a:prstDash val="dash"/>
                  <a:extLst>
                    <a:ext uri="{C807C97D-BFC1-408E-A445-0C87EB9F89A2}">
                      <ask:lineSketchStyleProps xmlns:ask="http://schemas.microsoft.com/office/drawing/2018/sketchyshapes" sd="920769958">
                        <a:custGeom>
                          <a:avLst/>
                          <a:gdLst>
                            <a:gd name="connsiteX0" fmla="*/ 0 w 486620"/>
                            <a:gd name="connsiteY0" fmla="*/ 0 h 462061"/>
                            <a:gd name="connsiteX1" fmla="*/ 486620 w 486620"/>
                            <a:gd name="connsiteY1" fmla="*/ 0 h 462061"/>
                            <a:gd name="connsiteX2" fmla="*/ 486620 w 486620"/>
                            <a:gd name="connsiteY2" fmla="*/ 462061 h 462061"/>
                            <a:gd name="connsiteX3" fmla="*/ 0 w 486620"/>
                            <a:gd name="connsiteY3" fmla="*/ 462061 h 462061"/>
                            <a:gd name="connsiteX4" fmla="*/ 0 w 486620"/>
                            <a:gd name="connsiteY4" fmla="*/ 0 h 462061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486620" h="462061" extrusionOk="0">
                              <a:moveTo>
                                <a:pt x="0" y="0"/>
                              </a:moveTo>
                              <a:cubicBezTo>
                                <a:pt x="181151" y="-31402"/>
                                <a:pt x="266614" y="1215"/>
                                <a:pt x="486620" y="0"/>
                              </a:cubicBezTo>
                              <a:cubicBezTo>
                                <a:pt x="516023" y="106955"/>
                                <a:pt x="442746" y="322741"/>
                                <a:pt x="486620" y="462061"/>
                              </a:cubicBezTo>
                              <a:cubicBezTo>
                                <a:pt x="244287" y="470634"/>
                                <a:pt x="197392" y="413383"/>
                                <a:pt x="0" y="462061"/>
                              </a:cubicBezTo>
                              <a:cubicBezTo>
                                <a:pt x="-23623" y="256649"/>
                                <a:pt x="6638" y="196071"/>
                                <a:pt x="0" y="0"/>
                              </a:cubicBezTo>
                              <a:close/>
                            </a:path>
                          </a:pathLst>
                        </a:custGeom>
                        <ask:type>
                          <ask:lineSketchScribble/>
                        </ask:type>
                      </ask:lineSketchStyleProps>
                    </a:ext>
                  </a:extLst>
                </a:ln>
              </p:spPr>
              <p:txBody>
                <a:bodyPr/>
                <a:lstStyle/>
                <a:p>
                  <a:r>
                    <a:rPr lang="id-ID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3C5E51EF-E7E6-4226-85BE-D522ED6E0C21}"/>
              </a:ext>
            </a:extLst>
          </p:cNvPr>
          <p:cNvGrpSpPr/>
          <p:nvPr/>
        </p:nvGrpSpPr>
        <p:grpSpPr>
          <a:xfrm>
            <a:off x="1817612" y="1360571"/>
            <a:ext cx="1644274" cy="1184549"/>
            <a:chOff x="1817612" y="1360571"/>
            <a:chExt cx="1644274" cy="1184549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AFABAC7-65E8-46F1-93FE-8704B599A6F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17612" y="1360571"/>
              <a:ext cx="1554480" cy="115214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D5D3DFE4-7B67-4CD4-A906-10C265EFA66B}"/>
                    </a:ext>
                  </a:extLst>
                </p:cNvPr>
                <p:cNvSpPr/>
                <p:nvPr/>
              </p:nvSpPr>
              <p:spPr>
                <a:xfrm>
                  <a:off x="2975266" y="2083059"/>
                  <a:ext cx="486620" cy="462061"/>
                </a:xfrm>
                <a:custGeom>
                  <a:avLst/>
                  <a:gdLst>
                    <a:gd name="connsiteX0" fmla="*/ 0 w 486620"/>
                    <a:gd name="connsiteY0" fmla="*/ 0 h 462061"/>
                    <a:gd name="connsiteX1" fmla="*/ 486620 w 486620"/>
                    <a:gd name="connsiteY1" fmla="*/ 0 h 462061"/>
                    <a:gd name="connsiteX2" fmla="*/ 486620 w 486620"/>
                    <a:gd name="connsiteY2" fmla="*/ 462061 h 462061"/>
                    <a:gd name="connsiteX3" fmla="*/ 0 w 486620"/>
                    <a:gd name="connsiteY3" fmla="*/ 462061 h 462061"/>
                    <a:gd name="connsiteX4" fmla="*/ 0 w 486620"/>
                    <a:gd name="connsiteY4" fmla="*/ 0 h 462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86620" h="462061" extrusionOk="0">
                      <a:moveTo>
                        <a:pt x="0" y="0"/>
                      </a:moveTo>
                      <a:cubicBezTo>
                        <a:pt x="181151" y="-31402"/>
                        <a:pt x="266614" y="1215"/>
                        <a:pt x="486620" y="0"/>
                      </a:cubicBezTo>
                      <a:cubicBezTo>
                        <a:pt x="516023" y="106955"/>
                        <a:pt x="442746" y="322741"/>
                        <a:pt x="486620" y="462061"/>
                      </a:cubicBezTo>
                      <a:cubicBezTo>
                        <a:pt x="244287" y="470634"/>
                        <a:pt x="197392" y="413383"/>
                        <a:pt x="0" y="462061"/>
                      </a:cubicBezTo>
                      <a:cubicBezTo>
                        <a:pt x="-23623" y="256649"/>
                        <a:pt x="6638" y="196071"/>
                        <a:pt x="0" y="0"/>
                      </a:cubicBezTo>
                      <a:close/>
                    </a:path>
                  </a:pathLst>
                </a:custGeom>
                <a:noFill/>
                <a:ln w="19050">
                  <a:noFill/>
                  <a:prstDash val="dash"/>
                  <a:extLst>
                    <a:ext uri="{C807C97D-BFC1-408E-A445-0C87EB9F89A2}">
                      <ask:lineSketchStyleProps xmlns:ask="http://schemas.microsoft.com/office/drawing/2018/sketchyshapes" sd="920769958">
                        <a:prstGeom prst="rect">
                          <a:avLst/>
                        </a:prstGeom>
                        <ask:type>
                          <ask:lineSketchScribble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none" anchor="ctr" anchorCtr="0">
                  <a:no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oMath>
                    </m:oMathPara>
                  </a14:m>
                  <a:endParaRPr lang="en-US" sz="22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D5D3DFE4-7B67-4CD4-A906-10C265EFA66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75266" y="2083059"/>
                  <a:ext cx="486620" cy="462061"/>
                </a:xfrm>
                <a:prstGeom prst="rect">
                  <a:avLst/>
                </a:prstGeom>
                <a:blipFill>
                  <a:blip r:embed="rId17"/>
                  <a:stretch>
                    <a:fillRect b="-1316"/>
                  </a:stretch>
                </a:blipFill>
                <a:ln w="19050">
                  <a:noFill/>
                  <a:prstDash val="dash"/>
                  <a:extLst>
                    <a:ext uri="{C807C97D-BFC1-408E-A445-0C87EB9F89A2}">
                      <ask:lineSketchStyleProps xmlns:ask="http://schemas.microsoft.com/office/drawing/2018/sketchyshapes" sd="920769958">
                        <a:custGeom>
                          <a:avLst/>
                          <a:gdLst>
                            <a:gd name="connsiteX0" fmla="*/ 0 w 486620"/>
                            <a:gd name="connsiteY0" fmla="*/ 0 h 462061"/>
                            <a:gd name="connsiteX1" fmla="*/ 486620 w 486620"/>
                            <a:gd name="connsiteY1" fmla="*/ 0 h 462061"/>
                            <a:gd name="connsiteX2" fmla="*/ 486620 w 486620"/>
                            <a:gd name="connsiteY2" fmla="*/ 462061 h 462061"/>
                            <a:gd name="connsiteX3" fmla="*/ 0 w 486620"/>
                            <a:gd name="connsiteY3" fmla="*/ 462061 h 462061"/>
                            <a:gd name="connsiteX4" fmla="*/ 0 w 486620"/>
                            <a:gd name="connsiteY4" fmla="*/ 0 h 462061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486620" h="462061" extrusionOk="0">
                              <a:moveTo>
                                <a:pt x="0" y="0"/>
                              </a:moveTo>
                              <a:cubicBezTo>
                                <a:pt x="181151" y="-31402"/>
                                <a:pt x="266614" y="1215"/>
                                <a:pt x="486620" y="0"/>
                              </a:cubicBezTo>
                              <a:cubicBezTo>
                                <a:pt x="516023" y="106955"/>
                                <a:pt x="442746" y="322741"/>
                                <a:pt x="486620" y="462061"/>
                              </a:cubicBezTo>
                              <a:cubicBezTo>
                                <a:pt x="244287" y="470634"/>
                                <a:pt x="197392" y="413383"/>
                                <a:pt x="0" y="462061"/>
                              </a:cubicBezTo>
                              <a:cubicBezTo>
                                <a:pt x="-23623" y="256649"/>
                                <a:pt x="6638" y="196071"/>
                                <a:pt x="0" y="0"/>
                              </a:cubicBezTo>
                              <a:close/>
                            </a:path>
                          </a:pathLst>
                        </a:custGeom>
                        <ask:type>
                          <ask:lineSketchScribble/>
                        </ask:type>
                      </ask:lineSketchStyleProps>
                    </a:ext>
                  </a:extLst>
                </a:ln>
              </p:spPr>
              <p:txBody>
                <a:bodyPr/>
                <a:lstStyle/>
                <a:p>
                  <a:r>
                    <a:rPr lang="id-ID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AB916C74-FCE6-4EFF-A0E2-23DC41B41D43}"/>
              </a:ext>
            </a:extLst>
          </p:cNvPr>
          <p:cNvGrpSpPr/>
          <p:nvPr/>
        </p:nvGrpSpPr>
        <p:grpSpPr>
          <a:xfrm>
            <a:off x="224374" y="2571000"/>
            <a:ext cx="1599092" cy="1195009"/>
            <a:chOff x="224374" y="2571000"/>
            <a:chExt cx="1599092" cy="1195009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6EC7A8AD-7421-43F0-8C69-67B756DBBF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24374" y="2571000"/>
              <a:ext cx="1554480" cy="115214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B875DB42-2D2B-4A58-8E56-4C66FB443919}"/>
                    </a:ext>
                  </a:extLst>
                </p:cNvPr>
                <p:cNvSpPr/>
                <p:nvPr/>
              </p:nvSpPr>
              <p:spPr>
                <a:xfrm>
                  <a:off x="1336846" y="3303948"/>
                  <a:ext cx="486620" cy="462061"/>
                </a:xfrm>
                <a:custGeom>
                  <a:avLst/>
                  <a:gdLst>
                    <a:gd name="connsiteX0" fmla="*/ 0 w 486620"/>
                    <a:gd name="connsiteY0" fmla="*/ 0 h 462061"/>
                    <a:gd name="connsiteX1" fmla="*/ 486620 w 486620"/>
                    <a:gd name="connsiteY1" fmla="*/ 0 h 462061"/>
                    <a:gd name="connsiteX2" fmla="*/ 486620 w 486620"/>
                    <a:gd name="connsiteY2" fmla="*/ 462061 h 462061"/>
                    <a:gd name="connsiteX3" fmla="*/ 0 w 486620"/>
                    <a:gd name="connsiteY3" fmla="*/ 462061 h 462061"/>
                    <a:gd name="connsiteX4" fmla="*/ 0 w 486620"/>
                    <a:gd name="connsiteY4" fmla="*/ 0 h 462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86620" h="462061" extrusionOk="0">
                      <a:moveTo>
                        <a:pt x="0" y="0"/>
                      </a:moveTo>
                      <a:cubicBezTo>
                        <a:pt x="181151" y="-31402"/>
                        <a:pt x="266614" y="1215"/>
                        <a:pt x="486620" y="0"/>
                      </a:cubicBezTo>
                      <a:cubicBezTo>
                        <a:pt x="516023" y="106955"/>
                        <a:pt x="442746" y="322741"/>
                        <a:pt x="486620" y="462061"/>
                      </a:cubicBezTo>
                      <a:cubicBezTo>
                        <a:pt x="244287" y="470634"/>
                        <a:pt x="197392" y="413383"/>
                        <a:pt x="0" y="462061"/>
                      </a:cubicBezTo>
                      <a:cubicBezTo>
                        <a:pt x="-23623" y="256649"/>
                        <a:pt x="6638" y="196071"/>
                        <a:pt x="0" y="0"/>
                      </a:cubicBezTo>
                      <a:close/>
                    </a:path>
                  </a:pathLst>
                </a:custGeom>
                <a:noFill/>
                <a:ln w="19050">
                  <a:noFill/>
                  <a:prstDash val="dash"/>
                  <a:extLst>
                    <a:ext uri="{C807C97D-BFC1-408E-A445-0C87EB9F89A2}">
                      <ask:lineSketchStyleProps xmlns:ask="http://schemas.microsoft.com/office/drawing/2018/sketchyshapes" sd="920769958">
                        <a:prstGeom prst="rect">
                          <a:avLst/>
                        </a:prstGeom>
                        <ask:type>
                          <ask:lineSketchScribble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none" anchor="ctr" anchorCtr="0">
                  <a:no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  <m:sup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en-US" sz="22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B875DB42-2D2B-4A58-8E56-4C66FB44391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36846" y="3303948"/>
                  <a:ext cx="486620" cy="462061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  <a:ln w="19050">
                  <a:noFill/>
                  <a:prstDash val="dash"/>
                  <a:extLst>
                    <a:ext uri="{C807C97D-BFC1-408E-A445-0C87EB9F89A2}">
                      <ask:lineSketchStyleProps xmlns:ask="http://schemas.microsoft.com/office/drawing/2018/sketchyshapes" sd="920769958">
                        <a:custGeom>
                          <a:avLst/>
                          <a:gdLst>
                            <a:gd name="connsiteX0" fmla="*/ 0 w 486620"/>
                            <a:gd name="connsiteY0" fmla="*/ 0 h 462061"/>
                            <a:gd name="connsiteX1" fmla="*/ 486620 w 486620"/>
                            <a:gd name="connsiteY1" fmla="*/ 0 h 462061"/>
                            <a:gd name="connsiteX2" fmla="*/ 486620 w 486620"/>
                            <a:gd name="connsiteY2" fmla="*/ 462061 h 462061"/>
                            <a:gd name="connsiteX3" fmla="*/ 0 w 486620"/>
                            <a:gd name="connsiteY3" fmla="*/ 462061 h 462061"/>
                            <a:gd name="connsiteX4" fmla="*/ 0 w 486620"/>
                            <a:gd name="connsiteY4" fmla="*/ 0 h 462061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486620" h="462061" extrusionOk="0">
                              <a:moveTo>
                                <a:pt x="0" y="0"/>
                              </a:moveTo>
                              <a:cubicBezTo>
                                <a:pt x="181151" y="-31402"/>
                                <a:pt x="266614" y="1215"/>
                                <a:pt x="486620" y="0"/>
                              </a:cubicBezTo>
                              <a:cubicBezTo>
                                <a:pt x="516023" y="106955"/>
                                <a:pt x="442746" y="322741"/>
                                <a:pt x="486620" y="462061"/>
                              </a:cubicBezTo>
                              <a:cubicBezTo>
                                <a:pt x="244287" y="470634"/>
                                <a:pt x="197392" y="413383"/>
                                <a:pt x="0" y="462061"/>
                              </a:cubicBezTo>
                              <a:cubicBezTo>
                                <a:pt x="-23623" y="256649"/>
                                <a:pt x="6638" y="196071"/>
                                <a:pt x="0" y="0"/>
                              </a:cubicBezTo>
                              <a:close/>
                            </a:path>
                          </a:pathLst>
                        </a:custGeom>
                        <ask:type>
                          <ask:lineSketchScribble/>
                        </ask:type>
                      </ask:lineSketchStyleProps>
                    </a:ext>
                  </a:extLst>
                </a:ln>
              </p:spPr>
              <p:txBody>
                <a:bodyPr/>
                <a:lstStyle/>
                <a:p>
                  <a:r>
                    <a:rPr lang="id-ID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F84F66A-AF1C-4935-A09C-2BF91A029F9C}"/>
              </a:ext>
            </a:extLst>
          </p:cNvPr>
          <p:cNvGrpSpPr/>
          <p:nvPr/>
        </p:nvGrpSpPr>
        <p:grpSpPr>
          <a:xfrm>
            <a:off x="1817612" y="2571000"/>
            <a:ext cx="1624610" cy="1189957"/>
            <a:chOff x="1817612" y="2571000"/>
            <a:chExt cx="1624610" cy="1189957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59E0206A-658D-476C-9165-83625E8DDDA6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17612" y="2571000"/>
              <a:ext cx="1554480" cy="115214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F5E47142-7457-477E-BE5B-BD95DD5E46D7}"/>
                    </a:ext>
                  </a:extLst>
                </p:cNvPr>
                <p:cNvSpPr/>
                <p:nvPr/>
              </p:nvSpPr>
              <p:spPr>
                <a:xfrm>
                  <a:off x="2955602" y="3298896"/>
                  <a:ext cx="486620" cy="462061"/>
                </a:xfrm>
                <a:custGeom>
                  <a:avLst/>
                  <a:gdLst>
                    <a:gd name="connsiteX0" fmla="*/ 0 w 486620"/>
                    <a:gd name="connsiteY0" fmla="*/ 0 h 462061"/>
                    <a:gd name="connsiteX1" fmla="*/ 486620 w 486620"/>
                    <a:gd name="connsiteY1" fmla="*/ 0 h 462061"/>
                    <a:gd name="connsiteX2" fmla="*/ 486620 w 486620"/>
                    <a:gd name="connsiteY2" fmla="*/ 462061 h 462061"/>
                    <a:gd name="connsiteX3" fmla="*/ 0 w 486620"/>
                    <a:gd name="connsiteY3" fmla="*/ 462061 h 462061"/>
                    <a:gd name="connsiteX4" fmla="*/ 0 w 486620"/>
                    <a:gd name="connsiteY4" fmla="*/ 0 h 462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86620" h="462061" extrusionOk="0">
                      <a:moveTo>
                        <a:pt x="0" y="0"/>
                      </a:moveTo>
                      <a:cubicBezTo>
                        <a:pt x="181151" y="-31402"/>
                        <a:pt x="266614" y="1215"/>
                        <a:pt x="486620" y="0"/>
                      </a:cubicBezTo>
                      <a:cubicBezTo>
                        <a:pt x="516023" y="106955"/>
                        <a:pt x="442746" y="322741"/>
                        <a:pt x="486620" y="462061"/>
                      </a:cubicBezTo>
                      <a:cubicBezTo>
                        <a:pt x="244287" y="470634"/>
                        <a:pt x="197392" y="413383"/>
                        <a:pt x="0" y="462061"/>
                      </a:cubicBezTo>
                      <a:cubicBezTo>
                        <a:pt x="-23623" y="256649"/>
                        <a:pt x="6638" y="196071"/>
                        <a:pt x="0" y="0"/>
                      </a:cubicBezTo>
                      <a:close/>
                    </a:path>
                  </a:pathLst>
                </a:custGeom>
                <a:noFill/>
                <a:ln w="19050">
                  <a:noFill/>
                  <a:prstDash val="dash"/>
                  <a:extLst>
                    <a:ext uri="{C807C97D-BFC1-408E-A445-0C87EB9F89A2}">
                      <ask:lineSketchStyleProps xmlns:ask="http://schemas.microsoft.com/office/drawing/2018/sketchyshapes" sd="920769958">
                        <a:prstGeom prst="rect">
                          <a:avLst/>
                        </a:prstGeom>
                        <ask:type>
                          <ask:lineSketchScribble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none" anchor="ctr" anchorCtr="0">
                  <a:no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  <m:sup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en-US" sz="22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F5E47142-7457-477E-BE5B-BD95DD5E46D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5602" y="3298896"/>
                  <a:ext cx="486620" cy="462061"/>
                </a:xfrm>
                <a:prstGeom prst="rect">
                  <a:avLst/>
                </a:prstGeom>
                <a:blipFill>
                  <a:blip r:embed="rId21"/>
                  <a:stretch>
                    <a:fillRect b="-2632"/>
                  </a:stretch>
                </a:blipFill>
                <a:ln w="19050">
                  <a:noFill/>
                  <a:prstDash val="dash"/>
                  <a:extLst>
                    <a:ext uri="{C807C97D-BFC1-408E-A445-0C87EB9F89A2}">
                      <ask:lineSketchStyleProps xmlns:ask="http://schemas.microsoft.com/office/drawing/2018/sketchyshapes" sd="920769958">
                        <a:custGeom>
                          <a:avLst/>
                          <a:gdLst>
                            <a:gd name="connsiteX0" fmla="*/ 0 w 486620"/>
                            <a:gd name="connsiteY0" fmla="*/ 0 h 462061"/>
                            <a:gd name="connsiteX1" fmla="*/ 486620 w 486620"/>
                            <a:gd name="connsiteY1" fmla="*/ 0 h 462061"/>
                            <a:gd name="connsiteX2" fmla="*/ 486620 w 486620"/>
                            <a:gd name="connsiteY2" fmla="*/ 462061 h 462061"/>
                            <a:gd name="connsiteX3" fmla="*/ 0 w 486620"/>
                            <a:gd name="connsiteY3" fmla="*/ 462061 h 462061"/>
                            <a:gd name="connsiteX4" fmla="*/ 0 w 486620"/>
                            <a:gd name="connsiteY4" fmla="*/ 0 h 462061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486620" h="462061" extrusionOk="0">
                              <a:moveTo>
                                <a:pt x="0" y="0"/>
                              </a:moveTo>
                              <a:cubicBezTo>
                                <a:pt x="181151" y="-31402"/>
                                <a:pt x="266614" y="1215"/>
                                <a:pt x="486620" y="0"/>
                              </a:cubicBezTo>
                              <a:cubicBezTo>
                                <a:pt x="516023" y="106955"/>
                                <a:pt x="442746" y="322741"/>
                                <a:pt x="486620" y="462061"/>
                              </a:cubicBezTo>
                              <a:cubicBezTo>
                                <a:pt x="244287" y="470634"/>
                                <a:pt x="197392" y="413383"/>
                                <a:pt x="0" y="462061"/>
                              </a:cubicBezTo>
                              <a:cubicBezTo>
                                <a:pt x="-23623" y="256649"/>
                                <a:pt x="6638" y="196071"/>
                                <a:pt x="0" y="0"/>
                              </a:cubicBezTo>
                              <a:close/>
                            </a:path>
                          </a:pathLst>
                        </a:custGeom>
                        <ask:type>
                          <ask:lineSketchScribble/>
                        </ask:type>
                      </ask:lineSketchStyleProps>
                    </a:ext>
                  </a:extLst>
                </a:ln>
              </p:spPr>
              <p:txBody>
                <a:bodyPr/>
                <a:lstStyle/>
                <a:p>
                  <a:r>
                    <a:rPr lang="id-ID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F58595C-50FA-4B7A-9A05-17DC1648566D}"/>
              </a:ext>
            </a:extLst>
          </p:cNvPr>
          <p:cNvGrpSpPr/>
          <p:nvPr/>
        </p:nvGrpSpPr>
        <p:grpSpPr>
          <a:xfrm>
            <a:off x="3410812" y="2571000"/>
            <a:ext cx="1554480" cy="1185350"/>
            <a:chOff x="3410812" y="2571000"/>
            <a:chExt cx="1554480" cy="1185350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BEC7DE74-977D-42BC-A321-6A530FDC50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410812" y="2571000"/>
              <a:ext cx="1554480" cy="115214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774AB3A0-CFAD-4ECA-B94E-27825AF50F3D}"/>
                    </a:ext>
                  </a:extLst>
                </p:cNvPr>
                <p:cNvSpPr/>
                <p:nvPr/>
              </p:nvSpPr>
              <p:spPr>
                <a:xfrm>
                  <a:off x="4408806" y="3294289"/>
                  <a:ext cx="486620" cy="462061"/>
                </a:xfrm>
                <a:custGeom>
                  <a:avLst/>
                  <a:gdLst>
                    <a:gd name="connsiteX0" fmla="*/ 0 w 486620"/>
                    <a:gd name="connsiteY0" fmla="*/ 0 h 462061"/>
                    <a:gd name="connsiteX1" fmla="*/ 486620 w 486620"/>
                    <a:gd name="connsiteY1" fmla="*/ 0 h 462061"/>
                    <a:gd name="connsiteX2" fmla="*/ 486620 w 486620"/>
                    <a:gd name="connsiteY2" fmla="*/ 462061 h 462061"/>
                    <a:gd name="connsiteX3" fmla="*/ 0 w 486620"/>
                    <a:gd name="connsiteY3" fmla="*/ 462061 h 462061"/>
                    <a:gd name="connsiteX4" fmla="*/ 0 w 486620"/>
                    <a:gd name="connsiteY4" fmla="*/ 0 h 462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86620" h="462061" extrusionOk="0">
                      <a:moveTo>
                        <a:pt x="0" y="0"/>
                      </a:moveTo>
                      <a:cubicBezTo>
                        <a:pt x="181151" y="-31402"/>
                        <a:pt x="266614" y="1215"/>
                        <a:pt x="486620" y="0"/>
                      </a:cubicBezTo>
                      <a:cubicBezTo>
                        <a:pt x="516023" y="106955"/>
                        <a:pt x="442746" y="322741"/>
                        <a:pt x="486620" y="462061"/>
                      </a:cubicBezTo>
                      <a:cubicBezTo>
                        <a:pt x="244287" y="470634"/>
                        <a:pt x="197392" y="413383"/>
                        <a:pt x="0" y="462061"/>
                      </a:cubicBezTo>
                      <a:cubicBezTo>
                        <a:pt x="-23623" y="256649"/>
                        <a:pt x="6638" y="196071"/>
                        <a:pt x="0" y="0"/>
                      </a:cubicBezTo>
                      <a:close/>
                    </a:path>
                  </a:pathLst>
                </a:custGeom>
                <a:noFill/>
                <a:ln w="19050">
                  <a:noFill/>
                  <a:prstDash val="dash"/>
                  <a:extLst>
                    <a:ext uri="{C807C97D-BFC1-408E-A445-0C87EB9F89A2}">
                      <ask:lineSketchStyleProps xmlns:ask="http://schemas.microsoft.com/office/drawing/2018/sketchyshapes" sd="920769958">
                        <a:prstGeom prst="rect">
                          <a:avLst/>
                        </a:prstGeom>
                        <ask:type>
                          <ask:lineSketchScribble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none" anchor="ctr" anchorCtr="0">
                  <a:no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oMath>
                    </m:oMathPara>
                  </a14:m>
                  <a:endParaRPr lang="en-US" sz="22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774AB3A0-CFAD-4ECA-B94E-27825AF50F3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08806" y="3294289"/>
                  <a:ext cx="486620" cy="462061"/>
                </a:xfrm>
                <a:prstGeom prst="rect">
                  <a:avLst/>
                </a:prstGeom>
                <a:blipFill>
                  <a:blip r:embed="rId23"/>
                  <a:stretch>
                    <a:fillRect r="-17500" b="-1316"/>
                  </a:stretch>
                </a:blipFill>
                <a:ln w="19050">
                  <a:noFill/>
                  <a:prstDash val="dash"/>
                  <a:extLst>
                    <a:ext uri="{C807C97D-BFC1-408E-A445-0C87EB9F89A2}">
                      <ask:lineSketchStyleProps xmlns:ask="http://schemas.microsoft.com/office/drawing/2018/sketchyshapes" sd="920769958">
                        <a:custGeom>
                          <a:avLst/>
                          <a:gdLst>
                            <a:gd name="connsiteX0" fmla="*/ 0 w 486620"/>
                            <a:gd name="connsiteY0" fmla="*/ 0 h 462061"/>
                            <a:gd name="connsiteX1" fmla="*/ 486620 w 486620"/>
                            <a:gd name="connsiteY1" fmla="*/ 0 h 462061"/>
                            <a:gd name="connsiteX2" fmla="*/ 486620 w 486620"/>
                            <a:gd name="connsiteY2" fmla="*/ 462061 h 462061"/>
                            <a:gd name="connsiteX3" fmla="*/ 0 w 486620"/>
                            <a:gd name="connsiteY3" fmla="*/ 462061 h 462061"/>
                            <a:gd name="connsiteX4" fmla="*/ 0 w 486620"/>
                            <a:gd name="connsiteY4" fmla="*/ 0 h 462061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486620" h="462061" extrusionOk="0">
                              <a:moveTo>
                                <a:pt x="0" y="0"/>
                              </a:moveTo>
                              <a:cubicBezTo>
                                <a:pt x="181151" y="-31402"/>
                                <a:pt x="266614" y="1215"/>
                                <a:pt x="486620" y="0"/>
                              </a:cubicBezTo>
                              <a:cubicBezTo>
                                <a:pt x="516023" y="106955"/>
                                <a:pt x="442746" y="322741"/>
                                <a:pt x="486620" y="462061"/>
                              </a:cubicBezTo>
                              <a:cubicBezTo>
                                <a:pt x="244287" y="470634"/>
                                <a:pt x="197392" y="413383"/>
                                <a:pt x="0" y="462061"/>
                              </a:cubicBezTo>
                              <a:cubicBezTo>
                                <a:pt x="-23623" y="256649"/>
                                <a:pt x="6638" y="196071"/>
                                <a:pt x="0" y="0"/>
                              </a:cubicBezTo>
                              <a:close/>
                            </a:path>
                          </a:pathLst>
                        </a:custGeom>
                        <ask:type>
                          <ask:lineSketchScribble/>
                        </ask:type>
                      </ask:lineSketchStyleProps>
                    </a:ext>
                  </a:extLst>
                </a:ln>
              </p:spPr>
              <p:txBody>
                <a:bodyPr/>
                <a:lstStyle/>
                <a:p>
                  <a:r>
                    <a:rPr lang="id-ID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BD2A420-F29F-4439-B4BA-FF6E4F633D5F}"/>
              </a:ext>
            </a:extLst>
          </p:cNvPr>
          <p:cNvGrpSpPr/>
          <p:nvPr/>
        </p:nvGrpSpPr>
        <p:grpSpPr>
          <a:xfrm>
            <a:off x="224374" y="3860089"/>
            <a:ext cx="2171337" cy="2163323"/>
            <a:chOff x="224374" y="3860089"/>
            <a:chExt cx="2171337" cy="2163323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17265F08-ED0D-4200-BB62-7EE899DB9802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24374" y="3860089"/>
              <a:ext cx="2171337" cy="160934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B8E40EAD-4370-45C1-AE34-9C0836B3391D}"/>
                    </a:ext>
                  </a:extLst>
                </p:cNvPr>
                <p:cNvSpPr/>
                <p:nvPr/>
              </p:nvSpPr>
              <p:spPr>
                <a:xfrm>
                  <a:off x="1381902" y="5561351"/>
                  <a:ext cx="1013561" cy="462061"/>
                </a:xfrm>
                <a:custGeom>
                  <a:avLst/>
                  <a:gdLst>
                    <a:gd name="connsiteX0" fmla="*/ 0 w 1013561"/>
                    <a:gd name="connsiteY0" fmla="*/ 0 h 462061"/>
                    <a:gd name="connsiteX1" fmla="*/ 476374 w 1013561"/>
                    <a:gd name="connsiteY1" fmla="*/ 0 h 462061"/>
                    <a:gd name="connsiteX2" fmla="*/ 1013561 w 1013561"/>
                    <a:gd name="connsiteY2" fmla="*/ 0 h 462061"/>
                    <a:gd name="connsiteX3" fmla="*/ 1013561 w 1013561"/>
                    <a:gd name="connsiteY3" fmla="*/ 462061 h 462061"/>
                    <a:gd name="connsiteX4" fmla="*/ 506781 w 1013561"/>
                    <a:gd name="connsiteY4" fmla="*/ 462061 h 462061"/>
                    <a:gd name="connsiteX5" fmla="*/ 0 w 1013561"/>
                    <a:gd name="connsiteY5" fmla="*/ 462061 h 462061"/>
                    <a:gd name="connsiteX6" fmla="*/ 0 w 1013561"/>
                    <a:gd name="connsiteY6" fmla="*/ 0 h 462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013561" h="462061" fill="none" extrusionOk="0">
                      <a:moveTo>
                        <a:pt x="0" y="0"/>
                      </a:moveTo>
                      <a:cubicBezTo>
                        <a:pt x="166983" y="-40536"/>
                        <a:pt x="287607" y="15294"/>
                        <a:pt x="476374" y="0"/>
                      </a:cubicBezTo>
                      <a:cubicBezTo>
                        <a:pt x="665141" y="-15294"/>
                        <a:pt x="766224" y="60634"/>
                        <a:pt x="1013561" y="0"/>
                      </a:cubicBezTo>
                      <a:cubicBezTo>
                        <a:pt x="1040486" y="221915"/>
                        <a:pt x="1004107" y="283614"/>
                        <a:pt x="1013561" y="462061"/>
                      </a:cubicBezTo>
                      <a:cubicBezTo>
                        <a:pt x="768083" y="507994"/>
                        <a:pt x="740425" y="438117"/>
                        <a:pt x="506781" y="462061"/>
                      </a:cubicBezTo>
                      <a:cubicBezTo>
                        <a:pt x="273137" y="486005"/>
                        <a:pt x="167584" y="438108"/>
                        <a:pt x="0" y="462061"/>
                      </a:cubicBezTo>
                      <a:cubicBezTo>
                        <a:pt x="-50376" y="315203"/>
                        <a:pt x="11426" y="179128"/>
                        <a:pt x="0" y="0"/>
                      </a:cubicBezTo>
                      <a:close/>
                    </a:path>
                    <a:path w="1013561" h="462061" stroke="0" extrusionOk="0">
                      <a:moveTo>
                        <a:pt x="0" y="0"/>
                      </a:moveTo>
                      <a:cubicBezTo>
                        <a:pt x="227430" y="-31330"/>
                        <a:pt x="297065" y="704"/>
                        <a:pt x="496645" y="0"/>
                      </a:cubicBezTo>
                      <a:cubicBezTo>
                        <a:pt x="696226" y="-704"/>
                        <a:pt x="817649" y="31797"/>
                        <a:pt x="1013561" y="0"/>
                      </a:cubicBezTo>
                      <a:cubicBezTo>
                        <a:pt x="1029170" y="158275"/>
                        <a:pt x="1009695" y="248247"/>
                        <a:pt x="1013561" y="462061"/>
                      </a:cubicBezTo>
                      <a:cubicBezTo>
                        <a:pt x="816253" y="502570"/>
                        <a:pt x="665163" y="443587"/>
                        <a:pt x="527052" y="462061"/>
                      </a:cubicBezTo>
                      <a:cubicBezTo>
                        <a:pt x="388941" y="480535"/>
                        <a:pt x="220687" y="460924"/>
                        <a:pt x="0" y="462061"/>
                      </a:cubicBezTo>
                      <a:cubicBezTo>
                        <a:pt x="-31677" y="310837"/>
                        <a:pt x="23441" y="93574"/>
                        <a:pt x="0" y="0"/>
                      </a:cubicBezTo>
                      <a:close/>
                    </a:path>
                  </a:pathLst>
                </a:custGeom>
                <a:ln w="19050">
                  <a:prstDash val="dash"/>
                  <a:extLst>
                    <a:ext uri="{C807C97D-BFC1-408E-A445-0C87EB9F89A2}">
                      <ask:lineSketchStyleProps xmlns:ask="http://schemas.microsoft.com/office/drawing/2018/sketchyshapes" sd="920769958">
                        <a:prstGeom prst="rect">
                          <a:avLst/>
                        </a:prstGeom>
                        <ask:type>
                          <ask:lineSketchScribble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none" anchor="ctr" anchorCtr="0">
                  <a:no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  <m:sup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d>
                      </m:oMath>
                    </m:oMathPara>
                  </a14:m>
                  <a:endParaRPr lang="en-US" sz="2200" dirty="0"/>
                </a:p>
              </p:txBody>
            </p:sp>
          </mc:Choice>
          <mc:Fallback xmlns=""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B8E40EAD-4370-45C1-AE34-9C0836B3391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81902" y="5561351"/>
                  <a:ext cx="1013561" cy="462061"/>
                </a:xfrm>
                <a:prstGeom prst="rect">
                  <a:avLst/>
                </a:prstGeom>
                <a:blipFill>
                  <a:blip r:embed="rId25"/>
                  <a:stretch>
                    <a:fillRect/>
                  </a:stretch>
                </a:blipFill>
                <a:ln w="19050">
                  <a:prstDash val="dash"/>
                  <a:extLst>
                    <a:ext uri="{C807C97D-BFC1-408E-A445-0C87EB9F89A2}">
                      <ask:lineSketchStyleProps xmlns:ask="http://schemas.microsoft.com/office/drawing/2018/sketchyshapes" sd="920769958">
                        <a:custGeom>
                          <a:avLst/>
                          <a:gdLst>
                            <a:gd name="connsiteX0" fmla="*/ 0 w 1013561"/>
                            <a:gd name="connsiteY0" fmla="*/ 0 h 462061"/>
                            <a:gd name="connsiteX1" fmla="*/ 476374 w 1013561"/>
                            <a:gd name="connsiteY1" fmla="*/ 0 h 462061"/>
                            <a:gd name="connsiteX2" fmla="*/ 1013561 w 1013561"/>
                            <a:gd name="connsiteY2" fmla="*/ 0 h 462061"/>
                            <a:gd name="connsiteX3" fmla="*/ 1013561 w 1013561"/>
                            <a:gd name="connsiteY3" fmla="*/ 462061 h 462061"/>
                            <a:gd name="connsiteX4" fmla="*/ 506781 w 1013561"/>
                            <a:gd name="connsiteY4" fmla="*/ 462061 h 462061"/>
                            <a:gd name="connsiteX5" fmla="*/ 0 w 1013561"/>
                            <a:gd name="connsiteY5" fmla="*/ 462061 h 462061"/>
                            <a:gd name="connsiteX6" fmla="*/ 0 w 1013561"/>
                            <a:gd name="connsiteY6" fmla="*/ 0 h 462061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</a:cxnLst>
                          <a:rect l="l" t="t" r="r" b="b"/>
                          <a:pathLst>
                            <a:path w="1013561" h="462061" fill="none" extrusionOk="0">
                              <a:moveTo>
                                <a:pt x="0" y="0"/>
                              </a:moveTo>
                              <a:cubicBezTo>
                                <a:pt x="166983" y="-40536"/>
                                <a:pt x="287607" y="15294"/>
                                <a:pt x="476374" y="0"/>
                              </a:cubicBezTo>
                              <a:cubicBezTo>
                                <a:pt x="665141" y="-15294"/>
                                <a:pt x="766224" y="60634"/>
                                <a:pt x="1013561" y="0"/>
                              </a:cubicBezTo>
                              <a:cubicBezTo>
                                <a:pt x="1040486" y="221915"/>
                                <a:pt x="1004107" y="283614"/>
                                <a:pt x="1013561" y="462061"/>
                              </a:cubicBezTo>
                              <a:cubicBezTo>
                                <a:pt x="768083" y="507994"/>
                                <a:pt x="740425" y="438117"/>
                                <a:pt x="506781" y="462061"/>
                              </a:cubicBezTo>
                              <a:cubicBezTo>
                                <a:pt x="273137" y="486005"/>
                                <a:pt x="167584" y="438108"/>
                                <a:pt x="0" y="462061"/>
                              </a:cubicBezTo>
                              <a:cubicBezTo>
                                <a:pt x="-50376" y="315203"/>
                                <a:pt x="11426" y="179128"/>
                                <a:pt x="0" y="0"/>
                              </a:cubicBezTo>
                              <a:close/>
                            </a:path>
                            <a:path w="1013561" h="462061" stroke="0" extrusionOk="0">
                              <a:moveTo>
                                <a:pt x="0" y="0"/>
                              </a:moveTo>
                              <a:cubicBezTo>
                                <a:pt x="227430" y="-31330"/>
                                <a:pt x="297065" y="704"/>
                                <a:pt x="496645" y="0"/>
                              </a:cubicBezTo>
                              <a:cubicBezTo>
                                <a:pt x="696226" y="-704"/>
                                <a:pt x="817649" y="31797"/>
                                <a:pt x="1013561" y="0"/>
                              </a:cubicBezTo>
                              <a:cubicBezTo>
                                <a:pt x="1029170" y="158275"/>
                                <a:pt x="1009695" y="248247"/>
                                <a:pt x="1013561" y="462061"/>
                              </a:cubicBezTo>
                              <a:cubicBezTo>
                                <a:pt x="816253" y="502570"/>
                                <a:pt x="665163" y="443587"/>
                                <a:pt x="527052" y="462061"/>
                              </a:cubicBezTo>
                              <a:cubicBezTo>
                                <a:pt x="388941" y="480535"/>
                                <a:pt x="220687" y="460924"/>
                                <a:pt x="0" y="462061"/>
                              </a:cubicBezTo>
                              <a:cubicBezTo>
                                <a:pt x="-31677" y="310837"/>
                                <a:pt x="23441" y="93574"/>
                                <a:pt x="0" y="0"/>
                              </a:cubicBezTo>
                              <a:close/>
                            </a:path>
                          </a:pathLst>
                        </a:custGeom>
                        <ask:type>
                          <ask:lineSketchScribble/>
                        </ask:type>
                      </ask:lineSketchStyleProps>
                    </a:ext>
                  </a:extLst>
                </a:ln>
              </p:spPr>
              <p:txBody>
                <a:bodyPr/>
                <a:lstStyle/>
                <a:p>
                  <a:r>
                    <a:rPr lang="id-ID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2885F73-783C-4591-B965-F48A4D7FAC10}"/>
              </a:ext>
            </a:extLst>
          </p:cNvPr>
          <p:cNvGrpSpPr/>
          <p:nvPr/>
        </p:nvGrpSpPr>
        <p:grpSpPr>
          <a:xfrm>
            <a:off x="2545318" y="3860089"/>
            <a:ext cx="2171337" cy="2163323"/>
            <a:chOff x="2545318" y="3860089"/>
            <a:chExt cx="2171337" cy="2163323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DE8E2A36-2036-4439-8E62-3FE19897FBF9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545318" y="3860089"/>
              <a:ext cx="2171337" cy="160934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83F5DC94-784E-437F-B04B-96B3AA0AA59B}"/>
                    </a:ext>
                  </a:extLst>
                </p:cNvPr>
                <p:cNvSpPr/>
                <p:nvPr/>
              </p:nvSpPr>
              <p:spPr>
                <a:xfrm>
                  <a:off x="3702846" y="5561351"/>
                  <a:ext cx="1013561" cy="462061"/>
                </a:xfrm>
                <a:custGeom>
                  <a:avLst/>
                  <a:gdLst>
                    <a:gd name="connsiteX0" fmla="*/ 0 w 1013561"/>
                    <a:gd name="connsiteY0" fmla="*/ 0 h 462061"/>
                    <a:gd name="connsiteX1" fmla="*/ 476374 w 1013561"/>
                    <a:gd name="connsiteY1" fmla="*/ 0 h 462061"/>
                    <a:gd name="connsiteX2" fmla="*/ 1013561 w 1013561"/>
                    <a:gd name="connsiteY2" fmla="*/ 0 h 462061"/>
                    <a:gd name="connsiteX3" fmla="*/ 1013561 w 1013561"/>
                    <a:gd name="connsiteY3" fmla="*/ 462061 h 462061"/>
                    <a:gd name="connsiteX4" fmla="*/ 506781 w 1013561"/>
                    <a:gd name="connsiteY4" fmla="*/ 462061 h 462061"/>
                    <a:gd name="connsiteX5" fmla="*/ 0 w 1013561"/>
                    <a:gd name="connsiteY5" fmla="*/ 462061 h 462061"/>
                    <a:gd name="connsiteX6" fmla="*/ 0 w 1013561"/>
                    <a:gd name="connsiteY6" fmla="*/ 0 h 462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013561" h="462061" fill="none" extrusionOk="0">
                      <a:moveTo>
                        <a:pt x="0" y="0"/>
                      </a:moveTo>
                      <a:cubicBezTo>
                        <a:pt x="166983" y="-40536"/>
                        <a:pt x="287607" y="15294"/>
                        <a:pt x="476374" y="0"/>
                      </a:cubicBezTo>
                      <a:cubicBezTo>
                        <a:pt x="665141" y="-15294"/>
                        <a:pt x="766224" y="60634"/>
                        <a:pt x="1013561" y="0"/>
                      </a:cubicBezTo>
                      <a:cubicBezTo>
                        <a:pt x="1040486" y="221915"/>
                        <a:pt x="1004107" y="283614"/>
                        <a:pt x="1013561" y="462061"/>
                      </a:cubicBezTo>
                      <a:cubicBezTo>
                        <a:pt x="768083" y="507994"/>
                        <a:pt x="740425" y="438117"/>
                        <a:pt x="506781" y="462061"/>
                      </a:cubicBezTo>
                      <a:cubicBezTo>
                        <a:pt x="273137" y="486005"/>
                        <a:pt x="167584" y="438108"/>
                        <a:pt x="0" y="462061"/>
                      </a:cubicBezTo>
                      <a:cubicBezTo>
                        <a:pt x="-50376" y="315203"/>
                        <a:pt x="11426" y="179128"/>
                        <a:pt x="0" y="0"/>
                      </a:cubicBezTo>
                      <a:close/>
                    </a:path>
                    <a:path w="1013561" h="462061" stroke="0" extrusionOk="0">
                      <a:moveTo>
                        <a:pt x="0" y="0"/>
                      </a:moveTo>
                      <a:cubicBezTo>
                        <a:pt x="227430" y="-31330"/>
                        <a:pt x="297065" y="704"/>
                        <a:pt x="496645" y="0"/>
                      </a:cubicBezTo>
                      <a:cubicBezTo>
                        <a:pt x="696226" y="-704"/>
                        <a:pt x="817649" y="31797"/>
                        <a:pt x="1013561" y="0"/>
                      </a:cubicBezTo>
                      <a:cubicBezTo>
                        <a:pt x="1029170" y="158275"/>
                        <a:pt x="1009695" y="248247"/>
                        <a:pt x="1013561" y="462061"/>
                      </a:cubicBezTo>
                      <a:cubicBezTo>
                        <a:pt x="816253" y="502570"/>
                        <a:pt x="665163" y="443587"/>
                        <a:pt x="527052" y="462061"/>
                      </a:cubicBezTo>
                      <a:cubicBezTo>
                        <a:pt x="388941" y="480535"/>
                        <a:pt x="220687" y="460924"/>
                        <a:pt x="0" y="462061"/>
                      </a:cubicBezTo>
                      <a:cubicBezTo>
                        <a:pt x="-31677" y="310837"/>
                        <a:pt x="23441" y="93574"/>
                        <a:pt x="0" y="0"/>
                      </a:cubicBezTo>
                      <a:close/>
                    </a:path>
                  </a:pathLst>
                </a:custGeom>
                <a:ln w="19050">
                  <a:prstDash val="dash"/>
                  <a:extLst>
                    <a:ext uri="{C807C97D-BFC1-408E-A445-0C87EB9F89A2}">
                      <ask:lineSketchStyleProps xmlns:ask="http://schemas.microsoft.com/office/drawing/2018/sketchyshapes" sd="920769958">
                        <a:prstGeom prst="rect">
                          <a:avLst/>
                        </a:prstGeom>
                        <ask:type>
                          <ask:lineSketchScribble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none" anchor="ctr" anchorCtr="0">
                  <a:no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  <m:sup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d>
                      </m:oMath>
                    </m:oMathPara>
                  </a14:m>
                  <a:endParaRPr lang="en-US" sz="2200" dirty="0"/>
                </a:p>
              </p:txBody>
            </p:sp>
          </mc:Choice>
          <mc:Fallback xmlns=""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83F5DC94-784E-437F-B04B-96B3AA0AA59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02846" y="5561351"/>
                  <a:ext cx="1013561" cy="462061"/>
                </a:xfrm>
                <a:prstGeom prst="rect">
                  <a:avLst/>
                </a:prstGeom>
                <a:blipFill>
                  <a:blip r:embed="rId27"/>
                  <a:stretch>
                    <a:fillRect/>
                  </a:stretch>
                </a:blipFill>
                <a:ln w="19050">
                  <a:prstDash val="dash"/>
                  <a:extLst>
                    <a:ext uri="{C807C97D-BFC1-408E-A445-0C87EB9F89A2}">
                      <ask:lineSketchStyleProps xmlns:ask="http://schemas.microsoft.com/office/drawing/2018/sketchyshapes" sd="920769958">
                        <a:custGeom>
                          <a:avLst/>
                          <a:gdLst>
                            <a:gd name="connsiteX0" fmla="*/ 0 w 1013561"/>
                            <a:gd name="connsiteY0" fmla="*/ 0 h 462061"/>
                            <a:gd name="connsiteX1" fmla="*/ 476374 w 1013561"/>
                            <a:gd name="connsiteY1" fmla="*/ 0 h 462061"/>
                            <a:gd name="connsiteX2" fmla="*/ 1013561 w 1013561"/>
                            <a:gd name="connsiteY2" fmla="*/ 0 h 462061"/>
                            <a:gd name="connsiteX3" fmla="*/ 1013561 w 1013561"/>
                            <a:gd name="connsiteY3" fmla="*/ 462061 h 462061"/>
                            <a:gd name="connsiteX4" fmla="*/ 506781 w 1013561"/>
                            <a:gd name="connsiteY4" fmla="*/ 462061 h 462061"/>
                            <a:gd name="connsiteX5" fmla="*/ 0 w 1013561"/>
                            <a:gd name="connsiteY5" fmla="*/ 462061 h 462061"/>
                            <a:gd name="connsiteX6" fmla="*/ 0 w 1013561"/>
                            <a:gd name="connsiteY6" fmla="*/ 0 h 462061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</a:cxnLst>
                          <a:rect l="l" t="t" r="r" b="b"/>
                          <a:pathLst>
                            <a:path w="1013561" h="462061" fill="none" extrusionOk="0">
                              <a:moveTo>
                                <a:pt x="0" y="0"/>
                              </a:moveTo>
                              <a:cubicBezTo>
                                <a:pt x="166983" y="-40536"/>
                                <a:pt x="287607" y="15294"/>
                                <a:pt x="476374" y="0"/>
                              </a:cubicBezTo>
                              <a:cubicBezTo>
                                <a:pt x="665141" y="-15294"/>
                                <a:pt x="766224" y="60634"/>
                                <a:pt x="1013561" y="0"/>
                              </a:cubicBezTo>
                              <a:cubicBezTo>
                                <a:pt x="1040486" y="221915"/>
                                <a:pt x="1004107" y="283614"/>
                                <a:pt x="1013561" y="462061"/>
                              </a:cubicBezTo>
                              <a:cubicBezTo>
                                <a:pt x="768083" y="507994"/>
                                <a:pt x="740425" y="438117"/>
                                <a:pt x="506781" y="462061"/>
                              </a:cubicBezTo>
                              <a:cubicBezTo>
                                <a:pt x="273137" y="486005"/>
                                <a:pt x="167584" y="438108"/>
                                <a:pt x="0" y="462061"/>
                              </a:cubicBezTo>
                              <a:cubicBezTo>
                                <a:pt x="-50376" y="315203"/>
                                <a:pt x="11426" y="179128"/>
                                <a:pt x="0" y="0"/>
                              </a:cubicBezTo>
                              <a:close/>
                            </a:path>
                            <a:path w="1013561" h="462061" stroke="0" extrusionOk="0">
                              <a:moveTo>
                                <a:pt x="0" y="0"/>
                              </a:moveTo>
                              <a:cubicBezTo>
                                <a:pt x="227430" y="-31330"/>
                                <a:pt x="297065" y="704"/>
                                <a:pt x="496645" y="0"/>
                              </a:cubicBezTo>
                              <a:cubicBezTo>
                                <a:pt x="696226" y="-704"/>
                                <a:pt x="817649" y="31797"/>
                                <a:pt x="1013561" y="0"/>
                              </a:cubicBezTo>
                              <a:cubicBezTo>
                                <a:pt x="1029170" y="158275"/>
                                <a:pt x="1009695" y="248247"/>
                                <a:pt x="1013561" y="462061"/>
                              </a:cubicBezTo>
                              <a:cubicBezTo>
                                <a:pt x="816253" y="502570"/>
                                <a:pt x="665163" y="443587"/>
                                <a:pt x="527052" y="462061"/>
                              </a:cubicBezTo>
                              <a:cubicBezTo>
                                <a:pt x="388941" y="480535"/>
                                <a:pt x="220687" y="460924"/>
                                <a:pt x="0" y="462061"/>
                              </a:cubicBezTo>
                              <a:cubicBezTo>
                                <a:pt x="-31677" y="310837"/>
                                <a:pt x="23441" y="93574"/>
                                <a:pt x="0" y="0"/>
                              </a:cubicBezTo>
                              <a:close/>
                            </a:path>
                          </a:pathLst>
                        </a:custGeom>
                        <ask:type>
                          <ask:lineSketchScribble/>
                        </ask:type>
                      </ask:lineSketchStyleProps>
                    </a:ext>
                  </a:extLst>
                </a:ln>
              </p:spPr>
              <p:txBody>
                <a:bodyPr/>
                <a:lstStyle/>
                <a:p>
                  <a:r>
                    <a:rPr lang="id-ID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5FFD050-2E73-4711-B504-5F94A591D799}"/>
              </a:ext>
            </a:extLst>
          </p:cNvPr>
          <p:cNvGrpSpPr/>
          <p:nvPr/>
        </p:nvGrpSpPr>
        <p:grpSpPr>
          <a:xfrm>
            <a:off x="4866261" y="3863473"/>
            <a:ext cx="2171337" cy="2159939"/>
            <a:chOff x="4866261" y="3863473"/>
            <a:chExt cx="2171337" cy="2159939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66868C17-D371-49A5-B389-48D366DF55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866261" y="3863473"/>
              <a:ext cx="2171337" cy="160934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62EFE11F-98C4-4584-A798-8B727A1E940A}"/>
                    </a:ext>
                  </a:extLst>
                </p:cNvPr>
                <p:cNvSpPr/>
                <p:nvPr/>
              </p:nvSpPr>
              <p:spPr>
                <a:xfrm>
                  <a:off x="5751872" y="5561351"/>
                  <a:ext cx="1285480" cy="462061"/>
                </a:xfrm>
                <a:custGeom>
                  <a:avLst/>
                  <a:gdLst>
                    <a:gd name="connsiteX0" fmla="*/ 0 w 1285480"/>
                    <a:gd name="connsiteY0" fmla="*/ 0 h 462061"/>
                    <a:gd name="connsiteX1" fmla="*/ 441348 w 1285480"/>
                    <a:gd name="connsiteY1" fmla="*/ 0 h 462061"/>
                    <a:gd name="connsiteX2" fmla="*/ 844132 w 1285480"/>
                    <a:gd name="connsiteY2" fmla="*/ 0 h 462061"/>
                    <a:gd name="connsiteX3" fmla="*/ 1285480 w 1285480"/>
                    <a:gd name="connsiteY3" fmla="*/ 0 h 462061"/>
                    <a:gd name="connsiteX4" fmla="*/ 1285480 w 1285480"/>
                    <a:gd name="connsiteY4" fmla="*/ 462061 h 462061"/>
                    <a:gd name="connsiteX5" fmla="*/ 831277 w 1285480"/>
                    <a:gd name="connsiteY5" fmla="*/ 462061 h 462061"/>
                    <a:gd name="connsiteX6" fmla="*/ 441348 w 1285480"/>
                    <a:gd name="connsiteY6" fmla="*/ 462061 h 462061"/>
                    <a:gd name="connsiteX7" fmla="*/ 0 w 1285480"/>
                    <a:gd name="connsiteY7" fmla="*/ 462061 h 462061"/>
                    <a:gd name="connsiteX8" fmla="*/ 0 w 1285480"/>
                    <a:gd name="connsiteY8" fmla="*/ 0 h 462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285480" h="462061" fill="none" extrusionOk="0">
                      <a:moveTo>
                        <a:pt x="0" y="0"/>
                      </a:moveTo>
                      <a:cubicBezTo>
                        <a:pt x="189834" y="-49143"/>
                        <a:pt x="261284" y="49285"/>
                        <a:pt x="441348" y="0"/>
                      </a:cubicBezTo>
                      <a:cubicBezTo>
                        <a:pt x="621412" y="-49285"/>
                        <a:pt x="650839" y="18814"/>
                        <a:pt x="844132" y="0"/>
                      </a:cubicBezTo>
                      <a:cubicBezTo>
                        <a:pt x="1037425" y="-18814"/>
                        <a:pt x="1146107" y="41618"/>
                        <a:pt x="1285480" y="0"/>
                      </a:cubicBezTo>
                      <a:cubicBezTo>
                        <a:pt x="1339844" y="133249"/>
                        <a:pt x="1281353" y="272988"/>
                        <a:pt x="1285480" y="462061"/>
                      </a:cubicBezTo>
                      <a:cubicBezTo>
                        <a:pt x="1066240" y="513997"/>
                        <a:pt x="973299" y="407788"/>
                        <a:pt x="831277" y="462061"/>
                      </a:cubicBezTo>
                      <a:cubicBezTo>
                        <a:pt x="689255" y="516334"/>
                        <a:pt x="528987" y="458354"/>
                        <a:pt x="441348" y="462061"/>
                      </a:cubicBezTo>
                      <a:cubicBezTo>
                        <a:pt x="353709" y="465768"/>
                        <a:pt x="146705" y="460859"/>
                        <a:pt x="0" y="462061"/>
                      </a:cubicBezTo>
                      <a:cubicBezTo>
                        <a:pt x="-35009" y="328737"/>
                        <a:pt x="2247" y="110670"/>
                        <a:pt x="0" y="0"/>
                      </a:cubicBezTo>
                      <a:close/>
                    </a:path>
                    <a:path w="1285480" h="462061" stroke="0" extrusionOk="0">
                      <a:moveTo>
                        <a:pt x="0" y="0"/>
                      </a:moveTo>
                      <a:cubicBezTo>
                        <a:pt x="144456" y="-19786"/>
                        <a:pt x="292688" y="16595"/>
                        <a:pt x="415639" y="0"/>
                      </a:cubicBezTo>
                      <a:cubicBezTo>
                        <a:pt x="538590" y="-16595"/>
                        <a:pt x="727805" y="13983"/>
                        <a:pt x="818422" y="0"/>
                      </a:cubicBezTo>
                      <a:cubicBezTo>
                        <a:pt x="909039" y="-13983"/>
                        <a:pt x="1067697" y="4312"/>
                        <a:pt x="1285480" y="0"/>
                      </a:cubicBezTo>
                      <a:cubicBezTo>
                        <a:pt x="1308090" y="138568"/>
                        <a:pt x="1235293" y="328182"/>
                        <a:pt x="1285480" y="462061"/>
                      </a:cubicBezTo>
                      <a:cubicBezTo>
                        <a:pt x="1112795" y="502075"/>
                        <a:pt x="1021575" y="424487"/>
                        <a:pt x="882696" y="462061"/>
                      </a:cubicBezTo>
                      <a:cubicBezTo>
                        <a:pt x="743817" y="499635"/>
                        <a:pt x="588485" y="434014"/>
                        <a:pt x="492767" y="462061"/>
                      </a:cubicBezTo>
                      <a:cubicBezTo>
                        <a:pt x="397049" y="490108"/>
                        <a:pt x="207216" y="415135"/>
                        <a:pt x="0" y="462061"/>
                      </a:cubicBezTo>
                      <a:cubicBezTo>
                        <a:pt x="-46789" y="332836"/>
                        <a:pt x="49762" y="126935"/>
                        <a:pt x="0" y="0"/>
                      </a:cubicBezTo>
                      <a:close/>
                    </a:path>
                  </a:pathLst>
                </a:custGeom>
                <a:ln w="19050">
                  <a:prstDash val="dash"/>
                  <a:extLst>
                    <a:ext uri="{C807C97D-BFC1-408E-A445-0C87EB9F89A2}">
                      <ask:lineSketchStyleProps xmlns:ask="http://schemas.microsoft.com/office/drawing/2018/sketchyshapes" sd="920769958">
                        <a:prstGeom prst="rect">
                          <a:avLst/>
                        </a:prstGeom>
                        <ask:type>
                          <ask:lineSketchScribble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none" anchor="ctr" anchorCtr="0">
                  <a:no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∘</m:t>
                            </m:r>
                            <m:sSub>
                              <m:sSubPr>
                                <m:ctrlP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sz="2200" dirty="0"/>
                </a:p>
              </p:txBody>
            </p:sp>
          </mc:Choice>
          <mc:Fallback xmlns=""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62EFE11F-98C4-4584-A798-8B727A1E940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51872" y="5561351"/>
                  <a:ext cx="1285480" cy="462061"/>
                </a:xfrm>
                <a:prstGeom prst="rect">
                  <a:avLst/>
                </a:prstGeom>
                <a:blipFill>
                  <a:blip r:embed="rId29"/>
                  <a:stretch>
                    <a:fillRect/>
                  </a:stretch>
                </a:blipFill>
                <a:ln w="19050">
                  <a:prstDash val="dash"/>
                  <a:extLst>
                    <a:ext uri="{C807C97D-BFC1-408E-A445-0C87EB9F89A2}">
                      <ask:lineSketchStyleProps xmlns:ask="http://schemas.microsoft.com/office/drawing/2018/sketchyshapes" sd="920769958">
                        <a:custGeom>
                          <a:avLst/>
                          <a:gdLst>
                            <a:gd name="connsiteX0" fmla="*/ 0 w 1285480"/>
                            <a:gd name="connsiteY0" fmla="*/ 0 h 462061"/>
                            <a:gd name="connsiteX1" fmla="*/ 441348 w 1285480"/>
                            <a:gd name="connsiteY1" fmla="*/ 0 h 462061"/>
                            <a:gd name="connsiteX2" fmla="*/ 844132 w 1285480"/>
                            <a:gd name="connsiteY2" fmla="*/ 0 h 462061"/>
                            <a:gd name="connsiteX3" fmla="*/ 1285480 w 1285480"/>
                            <a:gd name="connsiteY3" fmla="*/ 0 h 462061"/>
                            <a:gd name="connsiteX4" fmla="*/ 1285480 w 1285480"/>
                            <a:gd name="connsiteY4" fmla="*/ 462061 h 462061"/>
                            <a:gd name="connsiteX5" fmla="*/ 831277 w 1285480"/>
                            <a:gd name="connsiteY5" fmla="*/ 462061 h 462061"/>
                            <a:gd name="connsiteX6" fmla="*/ 441348 w 1285480"/>
                            <a:gd name="connsiteY6" fmla="*/ 462061 h 462061"/>
                            <a:gd name="connsiteX7" fmla="*/ 0 w 1285480"/>
                            <a:gd name="connsiteY7" fmla="*/ 462061 h 462061"/>
                            <a:gd name="connsiteX8" fmla="*/ 0 w 1285480"/>
                            <a:gd name="connsiteY8" fmla="*/ 0 h 462061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1285480" h="462061" fill="none" extrusionOk="0">
                              <a:moveTo>
                                <a:pt x="0" y="0"/>
                              </a:moveTo>
                              <a:cubicBezTo>
                                <a:pt x="189834" y="-49143"/>
                                <a:pt x="261284" y="49285"/>
                                <a:pt x="441348" y="0"/>
                              </a:cubicBezTo>
                              <a:cubicBezTo>
                                <a:pt x="621412" y="-49285"/>
                                <a:pt x="650839" y="18814"/>
                                <a:pt x="844132" y="0"/>
                              </a:cubicBezTo>
                              <a:cubicBezTo>
                                <a:pt x="1037425" y="-18814"/>
                                <a:pt x="1146107" y="41618"/>
                                <a:pt x="1285480" y="0"/>
                              </a:cubicBezTo>
                              <a:cubicBezTo>
                                <a:pt x="1339844" y="133249"/>
                                <a:pt x="1281353" y="272988"/>
                                <a:pt x="1285480" y="462061"/>
                              </a:cubicBezTo>
                              <a:cubicBezTo>
                                <a:pt x="1066240" y="513997"/>
                                <a:pt x="973299" y="407788"/>
                                <a:pt x="831277" y="462061"/>
                              </a:cubicBezTo>
                              <a:cubicBezTo>
                                <a:pt x="689255" y="516334"/>
                                <a:pt x="528987" y="458354"/>
                                <a:pt x="441348" y="462061"/>
                              </a:cubicBezTo>
                              <a:cubicBezTo>
                                <a:pt x="353709" y="465768"/>
                                <a:pt x="146705" y="460859"/>
                                <a:pt x="0" y="462061"/>
                              </a:cubicBezTo>
                              <a:cubicBezTo>
                                <a:pt x="-35009" y="328737"/>
                                <a:pt x="2247" y="110670"/>
                                <a:pt x="0" y="0"/>
                              </a:cubicBezTo>
                              <a:close/>
                            </a:path>
                            <a:path w="1285480" h="462061" stroke="0" extrusionOk="0">
                              <a:moveTo>
                                <a:pt x="0" y="0"/>
                              </a:moveTo>
                              <a:cubicBezTo>
                                <a:pt x="144456" y="-19786"/>
                                <a:pt x="292688" y="16595"/>
                                <a:pt x="415639" y="0"/>
                              </a:cubicBezTo>
                              <a:cubicBezTo>
                                <a:pt x="538590" y="-16595"/>
                                <a:pt x="727805" y="13983"/>
                                <a:pt x="818422" y="0"/>
                              </a:cubicBezTo>
                              <a:cubicBezTo>
                                <a:pt x="909039" y="-13983"/>
                                <a:pt x="1067697" y="4312"/>
                                <a:pt x="1285480" y="0"/>
                              </a:cubicBezTo>
                              <a:cubicBezTo>
                                <a:pt x="1308090" y="138568"/>
                                <a:pt x="1235293" y="328182"/>
                                <a:pt x="1285480" y="462061"/>
                              </a:cubicBezTo>
                              <a:cubicBezTo>
                                <a:pt x="1112795" y="502075"/>
                                <a:pt x="1021575" y="424487"/>
                                <a:pt x="882696" y="462061"/>
                              </a:cubicBezTo>
                              <a:cubicBezTo>
                                <a:pt x="743817" y="499635"/>
                                <a:pt x="588485" y="434014"/>
                                <a:pt x="492767" y="462061"/>
                              </a:cubicBezTo>
                              <a:cubicBezTo>
                                <a:pt x="397049" y="490108"/>
                                <a:pt x="207216" y="415135"/>
                                <a:pt x="0" y="462061"/>
                              </a:cubicBezTo>
                              <a:cubicBezTo>
                                <a:pt x="-46789" y="332836"/>
                                <a:pt x="49762" y="126935"/>
                                <a:pt x="0" y="0"/>
                              </a:cubicBezTo>
                              <a:close/>
                            </a:path>
                          </a:pathLst>
                        </a:custGeom>
                        <ask:type>
                          <ask:lineSketchScribble/>
                        </ask:type>
                      </ask:lineSketchStyleProps>
                    </a:ext>
                  </a:extLst>
                </a:ln>
              </p:spPr>
              <p:txBody>
                <a:bodyPr/>
                <a:lstStyle/>
                <a:p>
                  <a:r>
                    <a:rPr lang="id-ID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088127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7A8083-AB2D-4AD6-8F90-B200B5A8CC7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71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8F7B54-4327-4788-89DF-A29D1927982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2231BAC2-22EB-487D-942B-314B27B07DE2}"/>
                  </a:ext>
                </a:extLst>
              </p:cNvPr>
              <p:cNvSpPr>
                <a:spLocks noGrp="1"/>
              </p:cNvSpPr>
              <p:nvPr>
                <p:ph sz="quarter" idx="14"/>
              </p:nvPr>
            </p:nvSpPr>
            <p:spPr>
              <a:xfrm>
                <a:off x="5053172" y="147483"/>
                <a:ext cx="7047703" cy="6145162"/>
              </a:xfrm>
              <a:solidFill>
                <a:schemeClr val="bg1"/>
              </a:solidFill>
            </p:spPr>
            <p:txBody>
              <a:bodyPr/>
              <a:lstStyle/>
              <a:p>
                <a:pPr marL="0" indent="0">
                  <a:lnSpc>
                    <a:spcPct val="150000"/>
                  </a:lnSpc>
                  <a:spcBef>
                    <a:spcPts val="500"/>
                  </a:spcBef>
                  <a:spcAft>
                    <a:spcPts val="500"/>
                  </a:spcAft>
                  <a:buSzPct val="90000"/>
                  <a:buNone/>
                </a:pPr>
                <a:r>
                  <a:rPr lang="en-US" sz="2000" dirty="0"/>
                  <a:t>0. Input image, We want to compute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2000" dirty="0"/>
                  <a:t> at each pixel.</a:t>
                </a:r>
              </a:p>
              <a:p>
                <a:pPr marL="0" indent="0">
                  <a:lnSpc>
                    <a:spcPct val="150000"/>
                  </a:lnSpc>
                  <a:spcBef>
                    <a:spcPts val="500"/>
                  </a:spcBef>
                  <a:spcAft>
                    <a:spcPts val="500"/>
                  </a:spcAft>
                  <a:buSzPct val="90000"/>
                  <a:buNone/>
                </a:pPr>
                <a:r>
                  <a:rPr lang="en-US" sz="2000" dirty="0"/>
                  <a:t>1. Compute image derivatives (optionally, blur first)</a:t>
                </a:r>
              </a:p>
              <a:p>
                <a:pPr marL="0" indent="0">
                  <a:lnSpc>
                    <a:spcPct val="150000"/>
                  </a:lnSpc>
                  <a:spcBef>
                    <a:spcPts val="500"/>
                  </a:spcBef>
                  <a:spcAft>
                    <a:spcPts val="500"/>
                  </a:spcAft>
                  <a:buSzPct val="90000"/>
                  <a:buNone/>
                </a:pPr>
                <a:r>
                  <a:rPr lang="en-US" sz="2000" dirty="0"/>
                  <a:t>2. Compute 𝑀 components as squares of derivatives</a:t>
                </a:r>
              </a:p>
              <a:p>
                <a:pPr marL="0" indent="0">
                  <a:lnSpc>
                    <a:spcPct val="150000"/>
                  </a:lnSpc>
                  <a:spcBef>
                    <a:spcPts val="500"/>
                  </a:spcBef>
                  <a:spcAft>
                    <a:spcPts val="500"/>
                  </a:spcAft>
                  <a:buSzPct val="90000"/>
                  <a:buNone/>
                </a:pPr>
                <a:r>
                  <a:rPr lang="en-US" sz="2000" dirty="0"/>
                  <a:t>3. Convolve with larger window of Gaussian filter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()</m:t>
                    </m:r>
                  </m:oMath>
                </a14:m>
                <a:endParaRPr lang="en-US" sz="2000" dirty="0"/>
              </a:p>
              <a:p>
                <a:pPr marL="0" indent="0">
                  <a:lnSpc>
                    <a:spcPct val="150000"/>
                  </a:lnSpc>
                  <a:spcBef>
                    <a:spcPts val="500"/>
                  </a:spcBef>
                  <a:spcAft>
                    <a:spcPts val="500"/>
                  </a:spcAft>
                  <a:buSzPct val="90000"/>
                  <a:buNone/>
                </a:pPr>
                <a:endParaRPr lang="en-US" sz="2200" dirty="0"/>
              </a:p>
              <a:p>
                <a:pPr marL="0" indent="0">
                  <a:lnSpc>
                    <a:spcPct val="150000"/>
                  </a:lnSpc>
                  <a:spcBef>
                    <a:spcPts val="500"/>
                  </a:spcBef>
                  <a:spcAft>
                    <a:spcPts val="500"/>
                  </a:spcAft>
                  <a:buSzPct val="90000"/>
                  <a:buNone/>
                </a:pPr>
                <a:r>
                  <a:rPr lang="en-US" sz="2000" dirty="0"/>
                  <a:t>4. Compute scalar corner-ness</a:t>
                </a:r>
              </a:p>
              <a:p>
                <a:pPr marL="0" indent="0">
                  <a:lnSpc>
                    <a:spcPct val="150000"/>
                  </a:lnSpc>
                  <a:spcBef>
                    <a:spcPts val="500"/>
                  </a:spcBef>
                  <a:spcAft>
                    <a:spcPts val="500"/>
                  </a:spcAft>
                  <a:buSzPct val="90000"/>
                  <a:buNone/>
                </a:pPr>
                <a:endParaRPr lang="en-US" sz="2000" dirty="0"/>
              </a:p>
              <a:p>
                <a:pPr marL="0" indent="0">
                  <a:lnSpc>
                    <a:spcPct val="150000"/>
                  </a:lnSpc>
                  <a:spcBef>
                    <a:spcPts val="500"/>
                  </a:spcBef>
                  <a:spcAft>
                    <a:spcPts val="500"/>
                  </a:spcAft>
                  <a:buSzPct val="90000"/>
                  <a:buNone/>
                </a:pPr>
                <a:endParaRPr lang="en-US" sz="2000" dirty="0"/>
              </a:p>
              <a:p>
                <a:pPr marL="0" indent="0">
                  <a:lnSpc>
                    <a:spcPct val="150000"/>
                  </a:lnSpc>
                  <a:spcBef>
                    <a:spcPts val="500"/>
                  </a:spcBef>
                  <a:spcAft>
                    <a:spcPts val="500"/>
                  </a:spcAft>
                  <a:buSzPct val="90000"/>
                  <a:buNone/>
                </a:pPr>
                <a:endParaRPr lang="en-US" sz="1500" dirty="0"/>
              </a:p>
              <a:p>
                <a:pPr marL="0" indent="0">
                  <a:lnSpc>
                    <a:spcPct val="150000"/>
                  </a:lnSpc>
                  <a:spcBef>
                    <a:spcPts val="500"/>
                  </a:spcBef>
                  <a:spcAft>
                    <a:spcPts val="500"/>
                  </a:spcAft>
                  <a:buSzPct val="90000"/>
                  <a:buNone/>
                </a:pPr>
                <a:r>
                  <a:rPr lang="en-US" sz="2000" dirty="0"/>
                  <a:t>5. Threshold on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2000" dirty="0"/>
                  <a:t> to pick high corner-ness</a:t>
                </a:r>
              </a:p>
              <a:p>
                <a:pPr marL="0" indent="0">
                  <a:lnSpc>
                    <a:spcPct val="150000"/>
                  </a:lnSpc>
                  <a:spcBef>
                    <a:spcPts val="500"/>
                  </a:spcBef>
                  <a:spcAft>
                    <a:spcPts val="500"/>
                  </a:spcAft>
                  <a:buSzPct val="90000"/>
                  <a:buNone/>
                </a:pPr>
                <a:r>
                  <a:rPr lang="en-US" sz="2000" dirty="0"/>
                  <a:t>6. Non-maximal suppression to pick peaks</a:t>
                </a:r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2231BAC2-22EB-487D-942B-314B27B07DE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xfrm>
                <a:off x="5053172" y="147483"/>
                <a:ext cx="7047703" cy="6145162"/>
              </a:xfrm>
              <a:blipFill>
                <a:blip r:embed="rId2"/>
                <a:stretch>
                  <a:fillRect l="-952" r="-433" b="-3671"/>
                </a:stretch>
              </a:blipFill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340199D6-23BE-4B3D-8846-9E07C0DC474B}"/>
                  </a:ext>
                </a:extLst>
              </p:cNvPr>
              <p:cNvSpPr/>
              <p:nvPr/>
            </p:nvSpPr>
            <p:spPr>
              <a:xfrm>
                <a:off x="5466734" y="3664564"/>
                <a:ext cx="3519947" cy="731520"/>
              </a:xfrm>
              <a:custGeom>
                <a:avLst/>
                <a:gdLst>
                  <a:gd name="connsiteX0" fmla="*/ 0 w 3519947"/>
                  <a:gd name="connsiteY0" fmla="*/ 0 h 731520"/>
                  <a:gd name="connsiteX1" fmla="*/ 586658 w 3519947"/>
                  <a:gd name="connsiteY1" fmla="*/ 0 h 731520"/>
                  <a:gd name="connsiteX2" fmla="*/ 1102917 w 3519947"/>
                  <a:gd name="connsiteY2" fmla="*/ 0 h 731520"/>
                  <a:gd name="connsiteX3" fmla="*/ 1619176 w 3519947"/>
                  <a:gd name="connsiteY3" fmla="*/ 0 h 731520"/>
                  <a:gd name="connsiteX4" fmla="*/ 2170634 w 3519947"/>
                  <a:gd name="connsiteY4" fmla="*/ 0 h 731520"/>
                  <a:gd name="connsiteX5" fmla="*/ 2792491 w 3519947"/>
                  <a:gd name="connsiteY5" fmla="*/ 0 h 731520"/>
                  <a:gd name="connsiteX6" fmla="*/ 3519947 w 3519947"/>
                  <a:gd name="connsiteY6" fmla="*/ 0 h 731520"/>
                  <a:gd name="connsiteX7" fmla="*/ 3519947 w 3519947"/>
                  <a:gd name="connsiteY7" fmla="*/ 365760 h 731520"/>
                  <a:gd name="connsiteX8" fmla="*/ 3519947 w 3519947"/>
                  <a:gd name="connsiteY8" fmla="*/ 731520 h 731520"/>
                  <a:gd name="connsiteX9" fmla="*/ 3038888 w 3519947"/>
                  <a:gd name="connsiteY9" fmla="*/ 731520 h 731520"/>
                  <a:gd name="connsiteX10" fmla="*/ 2452230 w 3519947"/>
                  <a:gd name="connsiteY10" fmla="*/ 731520 h 731520"/>
                  <a:gd name="connsiteX11" fmla="*/ 1935971 w 3519947"/>
                  <a:gd name="connsiteY11" fmla="*/ 731520 h 731520"/>
                  <a:gd name="connsiteX12" fmla="*/ 1278914 w 3519947"/>
                  <a:gd name="connsiteY12" fmla="*/ 731520 h 731520"/>
                  <a:gd name="connsiteX13" fmla="*/ 621857 w 3519947"/>
                  <a:gd name="connsiteY13" fmla="*/ 731520 h 731520"/>
                  <a:gd name="connsiteX14" fmla="*/ 0 w 3519947"/>
                  <a:gd name="connsiteY14" fmla="*/ 731520 h 731520"/>
                  <a:gd name="connsiteX15" fmla="*/ 0 w 3519947"/>
                  <a:gd name="connsiteY15" fmla="*/ 380390 h 731520"/>
                  <a:gd name="connsiteX16" fmla="*/ 0 w 3519947"/>
                  <a:gd name="connsiteY16" fmla="*/ 0 h 7315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519947" h="731520" fill="none" extrusionOk="0">
                    <a:moveTo>
                      <a:pt x="0" y="0"/>
                    </a:moveTo>
                    <a:cubicBezTo>
                      <a:pt x="178737" y="-40448"/>
                      <a:pt x="408968" y="27302"/>
                      <a:pt x="586658" y="0"/>
                    </a:cubicBezTo>
                    <a:cubicBezTo>
                      <a:pt x="764348" y="-27302"/>
                      <a:pt x="854474" y="38100"/>
                      <a:pt x="1102917" y="0"/>
                    </a:cubicBezTo>
                    <a:cubicBezTo>
                      <a:pt x="1351360" y="-38100"/>
                      <a:pt x="1415273" y="6428"/>
                      <a:pt x="1619176" y="0"/>
                    </a:cubicBezTo>
                    <a:cubicBezTo>
                      <a:pt x="1823079" y="-6428"/>
                      <a:pt x="1920014" y="57780"/>
                      <a:pt x="2170634" y="0"/>
                    </a:cubicBezTo>
                    <a:cubicBezTo>
                      <a:pt x="2421254" y="-57780"/>
                      <a:pt x="2659656" y="70657"/>
                      <a:pt x="2792491" y="0"/>
                    </a:cubicBezTo>
                    <a:cubicBezTo>
                      <a:pt x="2925326" y="-70657"/>
                      <a:pt x="3266538" y="16471"/>
                      <a:pt x="3519947" y="0"/>
                    </a:cubicBezTo>
                    <a:cubicBezTo>
                      <a:pt x="3530206" y="81499"/>
                      <a:pt x="3507155" y="246326"/>
                      <a:pt x="3519947" y="365760"/>
                    </a:cubicBezTo>
                    <a:cubicBezTo>
                      <a:pt x="3532739" y="485194"/>
                      <a:pt x="3519215" y="561345"/>
                      <a:pt x="3519947" y="731520"/>
                    </a:cubicBezTo>
                    <a:cubicBezTo>
                      <a:pt x="3355575" y="753547"/>
                      <a:pt x="3158717" y="716872"/>
                      <a:pt x="3038888" y="731520"/>
                    </a:cubicBezTo>
                    <a:cubicBezTo>
                      <a:pt x="2919059" y="746168"/>
                      <a:pt x="2652833" y="694909"/>
                      <a:pt x="2452230" y="731520"/>
                    </a:cubicBezTo>
                    <a:cubicBezTo>
                      <a:pt x="2251627" y="768131"/>
                      <a:pt x="2069056" y="709180"/>
                      <a:pt x="1935971" y="731520"/>
                    </a:cubicBezTo>
                    <a:cubicBezTo>
                      <a:pt x="1802886" y="753860"/>
                      <a:pt x="1429828" y="694256"/>
                      <a:pt x="1278914" y="731520"/>
                    </a:cubicBezTo>
                    <a:cubicBezTo>
                      <a:pt x="1128000" y="768784"/>
                      <a:pt x="910517" y="669134"/>
                      <a:pt x="621857" y="731520"/>
                    </a:cubicBezTo>
                    <a:cubicBezTo>
                      <a:pt x="333197" y="793906"/>
                      <a:pt x="208838" y="702656"/>
                      <a:pt x="0" y="731520"/>
                    </a:cubicBezTo>
                    <a:cubicBezTo>
                      <a:pt x="-3282" y="650433"/>
                      <a:pt x="40368" y="537317"/>
                      <a:pt x="0" y="380390"/>
                    </a:cubicBezTo>
                    <a:cubicBezTo>
                      <a:pt x="-40368" y="223463"/>
                      <a:pt x="3154" y="161656"/>
                      <a:pt x="0" y="0"/>
                    </a:cubicBezTo>
                    <a:close/>
                  </a:path>
                  <a:path w="3519947" h="731520" stroke="0" extrusionOk="0">
                    <a:moveTo>
                      <a:pt x="0" y="0"/>
                    </a:moveTo>
                    <a:cubicBezTo>
                      <a:pt x="209057" y="-21287"/>
                      <a:pt x="342528" y="46826"/>
                      <a:pt x="551458" y="0"/>
                    </a:cubicBezTo>
                    <a:cubicBezTo>
                      <a:pt x="760388" y="-46826"/>
                      <a:pt x="818421" y="4577"/>
                      <a:pt x="1067717" y="0"/>
                    </a:cubicBezTo>
                    <a:cubicBezTo>
                      <a:pt x="1317013" y="-4577"/>
                      <a:pt x="1466496" y="11326"/>
                      <a:pt x="1724774" y="0"/>
                    </a:cubicBezTo>
                    <a:cubicBezTo>
                      <a:pt x="1983052" y="-11326"/>
                      <a:pt x="2130237" y="12452"/>
                      <a:pt x="2241033" y="0"/>
                    </a:cubicBezTo>
                    <a:cubicBezTo>
                      <a:pt x="2351829" y="-12452"/>
                      <a:pt x="2650316" y="30958"/>
                      <a:pt x="2792491" y="0"/>
                    </a:cubicBezTo>
                    <a:cubicBezTo>
                      <a:pt x="2934666" y="-30958"/>
                      <a:pt x="3338440" y="33568"/>
                      <a:pt x="3519947" y="0"/>
                    </a:cubicBezTo>
                    <a:cubicBezTo>
                      <a:pt x="3532752" y="149395"/>
                      <a:pt x="3513752" y="278849"/>
                      <a:pt x="3519947" y="365760"/>
                    </a:cubicBezTo>
                    <a:cubicBezTo>
                      <a:pt x="3526142" y="452671"/>
                      <a:pt x="3493235" y="593731"/>
                      <a:pt x="3519947" y="731520"/>
                    </a:cubicBezTo>
                    <a:cubicBezTo>
                      <a:pt x="3302635" y="775175"/>
                      <a:pt x="3181740" y="724712"/>
                      <a:pt x="2968489" y="731520"/>
                    </a:cubicBezTo>
                    <a:cubicBezTo>
                      <a:pt x="2755238" y="738328"/>
                      <a:pt x="2521792" y="697694"/>
                      <a:pt x="2381831" y="731520"/>
                    </a:cubicBezTo>
                    <a:cubicBezTo>
                      <a:pt x="2241870" y="765346"/>
                      <a:pt x="2010803" y="703509"/>
                      <a:pt x="1865572" y="731520"/>
                    </a:cubicBezTo>
                    <a:cubicBezTo>
                      <a:pt x="1720341" y="759531"/>
                      <a:pt x="1410857" y="677576"/>
                      <a:pt x="1278914" y="731520"/>
                    </a:cubicBezTo>
                    <a:cubicBezTo>
                      <a:pt x="1146971" y="785464"/>
                      <a:pt x="916420" y="696104"/>
                      <a:pt x="621857" y="731520"/>
                    </a:cubicBezTo>
                    <a:cubicBezTo>
                      <a:pt x="327294" y="766936"/>
                      <a:pt x="260727" y="685698"/>
                      <a:pt x="0" y="731520"/>
                    </a:cubicBezTo>
                    <a:cubicBezTo>
                      <a:pt x="-33000" y="610511"/>
                      <a:pt x="9877" y="538313"/>
                      <a:pt x="0" y="351130"/>
                    </a:cubicBezTo>
                    <a:cubicBezTo>
                      <a:pt x="-9877" y="163947"/>
                      <a:pt x="27168" y="138214"/>
                      <a:pt x="0" y="0"/>
                    </a:cubicBezTo>
                    <a:close/>
                  </a:path>
                </a:pathLst>
              </a:custGeom>
              <a:ln w="19050">
                <a:extLst>
                  <a:ext uri="{C807C97D-BFC1-408E-A445-0C87EB9F89A2}">
                    <ask:lineSketchStyleProps xmlns:ask="http://schemas.microsoft.com/office/drawing/2018/sketchyshapes" sd="920769958">
                      <a:prstGeom prst="rect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anchor="ctr" anchorCtr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200" b="0" i="0" smtClean="0"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d>
                            <m:d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</m:d>
                        </m:e>
                      </m:func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200" b="0" i="0" smtClean="0">
                          <a:latin typeface="Cambria Math" panose="02040503050406030204" pitchFamily="18" charset="0"/>
                        </a:rPr>
                        <m:t>trace</m:t>
                      </m:r>
                      <m:sSup>
                        <m:sSup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</m:d>
                        </m:e>
                        <m:sup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340199D6-23BE-4B3D-8846-9E07C0DC47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6734" y="3664564"/>
                <a:ext cx="3519947" cy="7315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 w="19050">
                <a:extLst>
                  <a:ext uri="{C807C97D-BFC1-408E-A445-0C87EB9F89A2}">
                    <ask:lineSketchStyleProps xmlns:ask="http://schemas.microsoft.com/office/drawing/2018/sketchyshapes" sd="920769958">
                      <a:custGeom>
                        <a:avLst/>
                        <a:gdLst>
                          <a:gd name="connsiteX0" fmla="*/ 0 w 3519947"/>
                          <a:gd name="connsiteY0" fmla="*/ 0 h 731520"/>
                          <a:gd name="connsiteX1" fmla="*/ 586658 w 3519947"/>
                          <a:gd name="connsiteY1" fmla="*/ 0 h 731520"/>
                          <a:gd name="connsiteX2" fmla="*/ 1102917 w 3519947"/>
                          <a:gd name="connsiteY2" fmla="*/ 0 h 731520"/>
                          <a:gd name="connsiteX3" fmla="*/ 1619176 w 3519947"/>
                          <a:gd name="connsiteY3" fmla="*/ 0 h 731520"/>
                          <a:gd name="connsiteX4" fmla="*/ 2170634 w 3519947"/>
                          <a:gd name="connsiteY4" fmla="*/ 0 h 731520"/>
                          <a:gd name="connsiteX5" fmla="*/ 2792491 w 3519947"/>
                          <a:gd name="connsiteY5" fmla="*/ 0 h 731520"/>
                          <a:gd name="connsiteX6" fmla="*/ 3519947 w 3519947"/>
                          <a:gd name="connsiteY6" fmla="*/ 0 h 731520"/>
                          <a:gd name="connsiteX7" fmla="*/ 3519947 w 3519947"/>
                          <a:gd name="connsiteY7" fmla="*/ 365760 h 731520"/>
                          <a:gd name="connsiteX8" fmla="*/ 3519947 w 3519947"/>
                          <a:gd name="connsiteY8" fmla="*/ 731520 h 731520"/>
                          <a:gd name="connsiteX9" fmla="*/ 3038888 w 3519947"/>
                          <a:gd name="connsiteY9" fmla="*/ 731520 h 731520"/>
                          <a:gd name="connsiteX10" fmla="*/ 2452230 w 3519947"/>
                          <a:gd name="connsiteY10" fmla="*/ 731520 h 731520"/>
                          <a:gd name="connsiteX11" fmla="*/ 1935971 w 3519947"/>
                          <a:gd name="connsiteY11" fmla="*/ 731520 h 731520"/>
                          <a:gd name="connsiteX12" fmla="*/ 1278914 w 3519947"/>
                          <a:gd name="connsiteY12" fmla="*/ 731520 h 731520"/>
                          <a:gd name="connsiteX13" fmla="*/ 621857 w 3519947"/>
                          <a:gd name="connsiteY13" fmla="*/ 731520 h 731520"/>
                          <a:gd name="connsiteX14" fmla="*/ 0 w 3519947"/>
                          <a:gd name="connsiteY14" fmla="*/ 731520 h 731520"/>
                          <a:gd name="connsiteX15" fmla="*/ 0 w 3519947"/>
                          <a:gd name="connsiteY15" fmla="*/ 380390 h 731520"/>
                          <a:gd name="connsiteX16" fmla="*/ 0 w 3519947"/>
                          <a:gd name="connsiteY16" fmla="*/ 0 h 73152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</a:cxnLst>
                        <a:rect l="l" t="t" r="r" b="b"/>
                        <a:pathLst>
                          <a:path w="3519947" h="731520" fill="none" extrusionOk="0">
                            <a:moveTo>
                              <a:pt x="0" y="0"/>
                            </a:moveTo>
                            <a:cubicBezTo>
                              <a:pt x="178737" y="-40448"/>
                              <a:pt x="408968" y="27302"/>
                              <a:pt x="586658" y="0"/>
                            </a:cubicBezTo>
                            <a:cubicBezTo>
                              <a:pt x="764348" y="-27302"/>
                              <a:pt x="854474" y="38100"/>
                              <a:pt x="1102917" y="0"/>
                            </a:cubicBezTo>
                            <a:cubicBezTo>
                              <a:pt x="1351360" y="-38100"/>
                              <a:pt x="1415273" y="6428"/>
                              <a:pt x="1619176" y="0"/>
                            </a:cubicBezTo>
                            <a:cubicBezTo>
                              <a:pt x="1823079" y="-6428"/>
                              <a:pt x="1920014" y="57780"/>
                              <a:pt x="2170634" y="0"/>
                            </a:cubicBezTo>
                            <a:cubicBezTo>
                              <a:pt x="2421254" y="-57780"/>
                              <a:pt x="2659656" y="70657"/>
                              <a:pt x="2792491" y="0"/>
                            </a:cubicBezTo>
                            <a:cubicBezTo>
                              <a:pt x="2925326" y="-70657"/>
                              <a:pt x="3266538" y="16471"/>
                              <a:pt x="3519947" y="0"/>
                            </a:cubicBezTo>
                            <a:cubicBezTo>
                              <a:pt x="3530206" y="81499"/>
                              <a:pt x="3507155" y="246326"/>
                              <a:pt x="3519947" y="365760"/>
                            </a:cubicBezTo>
                            <a:cubicBezTo>
                              <a:pt x="3532739" y="485194"/>
                              <a:pt x="3519215" y="561345"/>
                              <a:pt x="3519947" y="731520"/>
                            </a:cubicBezTo>
                            <a:cubicBezTo>
                              <a:pt x="3355575" y="753547"/>
                              <a:pt x="3158717" y="716872"/>
                              <a:pt x="3038888" y="731520"/>
                            </a:cubicBezTo>
                            <a:cubicBezTo>
                              <a:pt x="2919059" y="746168"/>
                              <a:pt x="2652833" y="694909"/>
                              <a:pt x="2452230" y="731520"/>
                            </a:cubicBezTo>
                            <a:cubicBezTo>
                              <a:pt x="2251627" y="768131"/>
                              <a:pt x="2069056" y="709180"/>
                              <a:pt x="1935971" y="731520"/>
                            </a:cubicBezTo>
                            <a:cubicBezTo>
                              <a:pt x="1802886" y="753860"/>
                              <a:pt x="1429828" y="694256"/>
                              <a:pt x="1278914" y="731520"/>
                            </a:cubicBezTo>
                            <a:cubicBezTo>
                              <a:pt x="1128000" y="768784"/>
                              <a:pt x="910517" y="669134"/>
                              <a:pt x="621857" y="731520"/>
                            </a:cubicBezTo>
                            <a:cubicBezTo>
                              <a:pt x="333197" y="793906"/>
                              <a:pt x="208838" y="702656"/>
                              <a:pt x="0" y="731520"/>
                            </a:cubicBezTo>
                            <a:cubicBezTo>
                              <a:pt x="-3282" y="650433"/>
                              <a:pt x="40368" y="537317"/>
                              <a:pt x="0" y="380390"/>
                            </a:cubicBezTo>
                            <a:cubicBezTo>
                              <a:pt x="-40368" y="223463"/>
                              <a:pt x="3154" y="161656"/>
                              <a:pt x="0" y="0"/>
                            </a:cubicBezTo>
                            <a:close/>
                          </a:path>
                          <a:path w="3519947" h="731520" stroke="0" extrusionOk="0">
                            <a:moveTo>
                              <a:pt x="0" y="0"/>
                            </a:moveTo>
                            <a:cubicBezTo>
                              <a:pt x="209057" y="-21287"/>
                              <a:pt x="342528" y="46826"/>
                              <a:pt x="551458" y="0"/>
                            </a:cubicBezTo>
                            <a:cubicBezTo>
                              <a:pt x="760388" y="-46826"/>
                              <a:pt x="818421" y="4577"/>
                              <a:pt x="1067717" y="0"/>
                            </a:cubicBezTo>
                            <a:cubicBezTo>
                              <a:pt x="1317013" y="-4577"/>
                              <a:pt x="1466496" y="11326"/>
                              <a:pt x="1724774" y="0"/>
                            </a:cubicBezTo>
                            <a:cubicBezTo>
                              <a:pt x="1983052" y="-11326"/>
                              <a:pt x="2130237" y="12452"/>
                              <a:pt x="2241033" y="0"/>
                            </a:cubicBezTo>
                            <a:cubicBezTo>
                              <a:pt x="2351829" y="-12452"/>
                              <a:pt x="2650316" y="30958"/>
                              <a:pt x="2792491" y="0"/>
                            </a:cubicBezTo>
                            <a:cubicBezTo>
                              <a:pt x="2934666" y="-30958"/>
                              <a:pt x="3338440" y="33568"/>
                              <a:pt x="3519947" y="0"/>
                            </a:cubicBezTo>
                            <a:cubicBezTo>
                              <a:pt x="3532752" y="149395"/>
                              <a:pt x="3513752" y="278849"/>
                              <a:pt x="3519947" y="365760"/>
                            </a:cubicBezTo>
                            <a:cubicBezTo>
                              <a:pt x="3526142" y="452671"/>
                              <a:pt x="3493235" y="593731"/>
                              <a:pt x="3519947" y="731520"/>
                            </a:cubicBezTo>
                            <a:cubicBezTo>
                              <a:pt x="3302635" y="775175"/>
                              <a:pt x="3181740" y="724712"/>
                              <a:pt x="2968489" y="731520"/>
                            </a:cubicBezTo>
                            <a:cubicBezTo>
                              <a:pt x="2755238" y="738328"/>
                              <a:pt x="2521792" y="697694"/>
                              <a:pt x="2381831" y="731520"/>
                            </a:cubicBezTo>
                            <a:cubicBezTo>
                              <a:pt x="2241870" y="765346"/>
                              <a:pt x="2010803" y="703509"/>
                              <a:pt x="1865572" y="731520"/>
                            </a:cubicBezTo>
                            <a:cubicBezTo>
                              <a:pt x="1720341" y="759531"/>
                              <a:pt x="1410857" y="677576"/>
                              <a:pt x="1278914" y="731520"/>
                            </a:cubicBezTo>
                            <a:cubicBezTo>
                              <a:pt x="1146971" y="785464"/>
                              <a:pt x="916420" y="696104"/>
                              <a:pt x="621857" y="731520"/>
                            </a:cubicBezTo>
                            <a:cubicBezTo>
                              <a:pt x="327294" y="766936"/>
                              <a:pt x="260727" y="685698"/>
                              <a:pt x="0" y="731520"/>
                            </a:cubicBezTo>
                            <a:cubicBezTo>
                              <a:pt x="-33000" y="610511"/>
                              <a:pt x="9877" y="538313"/>
                              <a:pt x="0" y="351130"/>
                            </a:cubicBezTo>
                            <a:cubicBezTo>
                              <a:pt x="-9877" y="163947"/>
                              <a:pt x="27168" y="13821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CD8F99C4-F4F0-4407-85C1-CE4F8B14D844}"/>
                  </a:ext>
                </a:extLst>
              </p:cNvPr>
              <p:cNvSpPr/>
              <p:nvPr/>
            </p:nvSpPr>
            <p:spPr>
              <a:xfrm>
                <a:off x="5444563" y="4521091"/>
                <a:ext cx="6402567" cy="731520"/>
              </a:xfrm>
              <a:custGeom>
                <a:avLst/>
                <a:gdLst>
                  <a:gd name="connsiteX0" fmla="*/ 0 w 6402567"/>
                  <a:gd name="connsiteY0" fmla="*/ 0 h 731520"/>
                  <a:gd name="connsiteX1" fmla="*/ 454000 w 6402567"/>
                  <a:gd name="connsiteY1" fmla="*/ 0 h 731520"/>
                  <a:gd name="connsiteX2" fmla="*/ 1100077 w 6402567"/>
                  <a:gd name="connsiteY2" fmla="*/ 0 h 731520"/>
                  <a:gd name="connsiteX3" fmla="*/ 1746155 w 6402567"/>
                  <a:gd name="connsiteY3" fmla="*/ 0 h 731520"/>
                  <a:gd name="connsiteX4" fmla="*/ 2200155 w 6402567"/>
                  <a:gd name="connsiteY4" fmla="*/ 0 h 731520"/>
                  <a:gd name="connsiteX5" fmla="*/ 2654155 w 6402567"/>
                  <a:gd name="connsiteY5" fmla="*/ 0 h 731520"/>
                  <a:gd name="connsiteX6" fmla="*/ 3364258 w 6402567"/>
                  <a:gd name="connsiteY6" fmla="*/ 0 h 731520"/>
                  <a:gd name="connsiteX7" fmla="*/ 4074361 w 6402567"/>
                  <a:gd name="connsiteY7" fmla="*/ 0 h 731520"/>
                  <a:gd name="connsiteX8" fmla="*/ 4464335 w 6402567"/>
                  <a:gd name="connsiteY8" fmla="*/ 0 h 731520"/>
                  <a:gd name="connsiteX9" fmla="*/ 4918336 w 6402567"/>
                  <a:gd name="connsiteY9" fmla="*/ 0 h 731520"/>
                  <a:gd name="connsiteX10" fmla="*/ 5500387 w 6402567"/>
                  <a:gd name="connsiteY10" fmla="*/ 0 h 731520"/>
                  <a:gd name="connsiteX11" fmla="*/ 6402567 w 6402567"/>
                  <a:gd name="connsiteY11" fmla="*/ 0 h 731520"/>
                  <a:gd name="connsiteX12" fmla="*/ 6402567 w 6402567"/>
                  <a:gd name="connsiteY12" fmla="*/ 343814 h 731520"/>
                  <a:gd name="connsiteX13" fmla="*/ 6402567 w 6402567"/>
                  <a:gd name="connsiteY13" fmla="*/ 731520 h 731520"/>
                  <a:gd name="connsiteX14" fmla="*/ 6012592 w 6402567"/>
                  <a:gd name="connsiteY14" fmla="*/ 731520 h 731520"/>
                  <a:gd name="connsiteX15" fmla="*/ 5430541 w 6402567"/>
                  <a:gd name="connsiteY15" fmla="*/ 731520 h 731520"/>
                  <a:gd name="connsiteX16" fmla="*/ 4976541 w 6402567"/>
                  <a:gd name="connsiteY16" fmla="*/ 731520 h 731520"/>
                  <a:gd name="connsiteX17" fmla="*/ 4330463 w 6402567"/>
                  <a:gd name="connsiteY17" fmla="*/ 731520 h 731520"/>
                  <a:gd name="connsiteX18" fmla="*/ 3876463 w 6402567"/>
                  <a:gd name="connsiteY18" fmla="*/ 731520 h 731520"/>
                  <a:gd name="connsiteX19" fmla="*/ 3166360 w 6402567"/>
                  <a:gd name="connsiteY19" fmla="*/ 731520 h 731520"/>
                  <a:gd name="connsiteX20" fmla="*/ 2712360 w 6402567"/>
                  <a:gd name="connsiteY20" fmla="*/ 731520 h 731520"/>
                  <a:gd name="connsiteX21" fmla="*/ 2002257 w 6402567"/>
                  <a:gd name="connsiteY21" fmla="*/ 731520 h 731520"/>
                  <a:gd name="connsiteX22" fmla="*/ 1420206 w 6402567"/>
                  <a:gd name="connsiteY22" fmla="*/ 731520 h 731520"/>
                  <a:gd name="connsiteX23" fmla="*/ 774129 w 6402567"/>
                  <a:gd name="connsiteY23" fmla="*/ 731520 h 731520"/>
                  <a:gd name="connsiteX24" fmla="*/ 0 w 6402567"/>
                  <a:gd name="connsiteY24" fmla="*/ 731520 h 731520"/>
                  <a:gd name="connsiteX25" fmla="*/ 0 w 6402567"/>
                  <a:gd name="connsiteY25" fmla="*/ 365760 h 731520"/>
                  <a:gd name="connsiteX26" fmla="*/ 0 w 6402567"/>
                  <a:gd name="connsiteY26" fmla="*/ 0 h 7315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6402567" h="731520" fill="none" extrusionOk="0">
                    <a:moveTo>
                      <a:pt x="0" y="0"/>
                    </a:moveTo>
                    <a:cubicBezTo>
                      <a:pt x="205220" y="-12481"/>
                      <a:pt x="237949" y="54056"/>
                      <a:pt x="454000" y="0"/>
                    </a:cubicBezTo>
                    <a:cubicBezTo>
                      <a:pt x="670051" y="-54056"/>
                      <a:pt x="887337" y="65138"/>
                      <a:pt x="1100077" y="0"/>
                    </a:cubicBezTo>
                    <a:cubicBezTo>
                      <a:pt x="1312817" y="-65138"/>
                      <a:pt x="1569939" y="21176"/>
                      <a:pt x="1746155" y="0"/>
                    </a:cubicBezTo>
                    <a:cubicBezTo>
                      <a:pt x="1922371" y="-21176"/>
                      <a:pt x="2026664" y="39401"/>
                      <a:pt x="2200155" y="0"/>
                    </a:cubicBezTo>
                    <a:cubicBezTo>
                      <a:pt x="2373646" y="-39401"/>
                      <a:pt x="2563042" y="35683"/>
                      <a:pt x="2654155" y="0"/>
                    </a:cubicBezTo>
                    <a:cubicBezTo>
                      <a:pt x="2745268" y="-35683"/>
                      <a:pt x="3038844" y="6661"/>
                      <a:pt x="3364258" y="0"/>
                    </a:cubicBezTo>
                    <a:cubicBezTo>
                      <a:pt x="3689672" y="-6661"/>
                      <a:pt x="3810061" y="43481"/>
                      <a:pt x="4074361" y="0"/>
                    </a:cubicBezTo>
                    <a:cubicBezTo>
                      <a:pt x="4338661" y="-43481"/>
                      <a:pt x="4318093" y="36379"/>
                      <a:pt x="4464335" y="0"/>
                    </a:cubicBezTo>
                    <a:cubicBezTo>
                      <a:pt x="4610577" y="-36379"/>
                      <a:pt x="4731089" y="12428"/>
                      <a:pt x="4918336" y="0"/>
                    </a:cubicBezTo>
                    <a:cubicBezTo>
                      <a:pt x="5105583" y="-12428"/>
                      <a:pt x="5268313" y="28744"/>
                      <a:pt x="5500387" y="0"/>
                    </a:cubicBezTo>
                    <a:cubicBezTo>
                      <a:pt x="5732461" y="-28744"/>
                      <a:pt x="6198350" y="96463"/>
                      <a:pt x="6402567" y="0"/>
                    </a:cubicBezTo>
                    <a:cubicBezTo>
                      <a:pt x="6432228" y="151596"/>
                      <a:pt x="6382071" y="263584"/>
                      <a:pt x="6402567" y="343814"/>
                    </a:cubicBezTo>
                    <a:cubicBezTo>
                      <a:pt x="6423063" y="424044"/>
                      <a:pt x="6364001" y="572968"/>
                      <a:pt x="6402567" y="731520"/>
                    </a:cubicBezTo>
                    <a:cubicBezTo>
                      <a:pt x="6275913" y="748685"/>
                      <a:pt x="6095949" y="704837"/>
                      <a:pt x="6012592" y="731520"/>
                    </a:cubicBezTo>
                    <a:cubicBezTo>
                      <a:pt x="5929235" y="758203"/>
                      <a:pt x="5675347" y="720874"/>
                      <a:pt x="5430541" y="731520"/>
                    </a:cubicBezTo>
                    <a:cubicBezTo>
                      <a:pt x="5185735" y="742166"/>
                      <a:pt x="5157647" y="703543"/>
                      <a:pt x="4976541" y="731520"/>
                    </a:cubicBezTo>
                    <a:cubicBezTo>
                      <a:pt x="4795435" y="759497"/>
                      <a:pt x="4467131" y="668448"/>
                      <a:pt x="4330463" y="731520"/>
                    </a:cubicBezTo>
                    <a:cubicBezTo>
                      <a:pt x="4193795" y="794592"/>
                      <a:pt x="4038092" y="696711"/>
                      <a:pt x="3876463" y="731520"/>
                    </a:cubicBezTo>
                    <a:cubicBezTo>
                      <a:pt x="3714834" y="766329"/>
                      <a:pt x="3505981" y="721342"/>
                      <a:pt x="3166360" y="731520"/>
                    </a:cubicBezTo>
                    <a:cubicBezTo>
                      <a:pt x="2826739" y="741698"/>
                      <a:pt x="2937506" y="717024"/>
                      <a:pt x="2712360" y="731520"/>
                    </a:cubicBezTo>
                    <a:cubicBezTo>
                      <a:pt x="2487214" y="746016"/>
                      <a:pt x="2264147" y="683656"/>
                      <a:pt x="2002257" y="731520"/>
                    </a:cubicBezTo>
                    <a:cubicBezTo>
                      <a:pt x="1740367" y="779384"/>
                      <a:pt x="1566117" y="687882"/>
                      <a:pt x="1420206" y="731520"/>
                    </a:cubicBezTo>
                    <a:cubicBezTo>
                      <a:pt x="1274295" y="775158"/>
                      <a:pt x="904549" y="699214"/>
                      <a:pt x="774129" y="731520"/>
                    </a:cubicBezTo>
                    <a:cubicBezTo>
                      <a:pt x="643709" y="763826"/>
                      <a:pt x="199510" y="689933"/>
                      <a:pt x="0" y="731520"/>
                    </a:cubicBezTo>
                    <a:cubicBezTo>
                      <a:pt x="-22589" y="626566"/>
                      <a:pt x="29870" y="486785"/>
                      <a:pt x="0" y="365760"/>
                    </a:cubicBezTo>
                    <a:cubicBezTo>
                      <a:pt x="-29870" y="244735"/>
                      <a:pt x="41030" y="100854"/>
                      <a:pt x="0" y="0"/>
                    </a:cubicBezTo>
                    <a:close/>
                  </a:path>
                  <a:path w="6402567" h="731520" stroke="0" extrusionOk="0">
                    <a:moveTo>
                      <a:pt x="0" y="0"/>
                    </a:moveTo>
                    <a:cubicBezTo>
                      <a:pt x="148093" y="-35593"/>
                      <a:pt x="353618" y="8124"/>
                      <a:pt x="518026" y="0"/>
                    </a:cubicBezTo>
                    <a:cubicBezTo>
                      <a:pt x="682434" y="-8124"/>
                      <a:pt x="875502" y="26136"/>
                      <a:pt x="972026" y="0"/>
                    </a:cubicBezTo>
                    <a:cubicBezTo>
                      <a:pt x="1068550" y="-26136"/>
                      <a:pt x="1339575" y="54217"/>
                      <a:pt x="1682129" y="0"/>
                    </a:cubicBezTo>
                    <a:cubicBezTo>
                      <a:pt x="2024683" y="-54217"/>
                      <a:pt x="2040443" y="7111"/>
                      <a:pt x="2136129" y="0"/>
                    </a:cubicBezTo>
                    <a:cubicBezTo>
                      <a:pt x="2231815" y="-7111"/>
                      <a:pt x="2460541" y="48844"/>
                      <a:pt x="2654155" y="0"/>
                    </a:cubicBezTo>
                    <a:cubicBezTo>
                      <a:pt x="2847769" y="-48844"/>
                      <a:pt x="2984231" y="30260"/>
                      <a:pt x="3172181" y="0"/>
                    </a:cubicBezTo>
                    <a:cubicBezTo>
                      <a:pt x="3360131" y="-30260"/>
                      <a:pt x="3556766" y="30619"/>
                      <a:pt x="3754232" y="0"/>
                    </a:cubicBezTo>
                    <a:cubicBezTo>
                      <a:pt x="3951698" y="-30619"/>
                      <a:pt x="4063839" y="15461"/>
                      <a:pt x="4144207" y="0"/>
                    </a:cubicBezTo>
                    <a:cubicBezTo>
                      <a:pt x="4224575" y="-15461"/>
                      <a:pt x="4417952" y="14126"/>
                      <a:pt x="4534182" y="0"/>
                    </a:cubicBezTo>
                    <a:cubicBezTo>
                      <a:pt x="4650412" y="-14126"/>
                      <a:pt x="4875694" y="4001"/>
                      <a:pt x="5052207" y="0"/>
                    </a:cubicBezTo>
                    <a:cubicBezTo>
                      <a:pt x="5228721" y="-4001"/>
                      <a:pt x="5424936" y="26035"/>
                      <a:pt x="5698285" y="0"/>
                    </a:cubicBezTo>
                    <a:cubicBezTo>
                      <a:pt x="5971634" y="-26035"/>
                      <a:pt x="6156097" y="10037"/>
                      <a:pt x="6402567" y="0"/>
                    </a:cubicBezTo>
                    <a:cubicBezTo>
                      <a:pt x="6443235" y="187845"/>
                      <a:pt x="6360718" y="283852"/>
                      <a:pt x="6402567" y="380390"/>
                    </a:cubicBezTo>
                    <a:cubicBezTo>
                      <a:pt x="6444416" y="476928"/>
                      <a:pt x="6379568" y="653172"/>
                      <a:pt x="6402567" y="731520"/>
                    </a:cubicBezTo>
                    <a:cubicBezTo>
                      <a:pt x="6282304" y="732691"/>
                      <a:pt x="6181840" y="723380"/>
                      <a:pt x="6012592" y="731520"/>
                    </a:cubicBezTo>
                    <a:cubicBezTo>
                      <a:pt x="5843345" y="739660"/>
                      <a:pt x="5531469" y="675516"/>
                      <a:pt x="5366515" y="731520"/>
                    </a:cubicBezTo>
                    <a:cubicBezTo>
                      <a:pt x="5201561" y="787524"/>
                      <a:pt x="4842616" y="683768"/>
                      <a:pt x="4656412" y="731520"/>
                    </a:cubicBezTo>
                    <a:cubicBezTo>
                      <a:pt x="4470208" y="779272"/>
                      <a:pt x="4300697" y="712270"/>
                      <a:pt x="4074361" y="731520"/>
                    </a:cubicBezTo>
                    <a:cubicBezTo>
                      <a:pt x="3848025" y="750770"/>
                      <a:pt x="3650049" y="695731"/>
                      <a:pt x="3492309" y="731520"/>
                    </a:cubicBezTo>
                    <a:cubicBezTo>
                      <a:pt x="3334569" y="767309"/>
                      <a:pt x="3213987" y="690300"/>
                      <a:pt x="3102335" y="731520"/>
                    </a:cubicBezTo>
                    <a:cubicBezTo>
                      <a:pt x="2990683" y="772740"/>
                      <a:pt x="2725620" y="727108"/>
                      <a:pt x="2584309" y="731520"/>
                    </a:cubicBezTo>
                    <a:cubicBezTo>
                      <a:pt x="2442998" y="735932"/>
                      <a:pt x="2307704" y="707559"/>
                      <a:pt x="2130309" y="731520"/>
                    </a:cubicBezTo>
                    <a:cubicBezTo>
                      <a:pt x="1952914" y="755481"/>
                      <a:pt x="1911053" y="709065"/>
                      <a:pt x="1740334" y="731520"/>
                    </a:cubicBezTo>
                    <a:cubicBezTo>
                      <a:pt x="1569616" y="753975"/>
                      <a:pt x="1446265" y="700314"/>
                      <a:pt x="1286334" y="731520"/>
                    </a:cubicBezTo>
                    <a:cubicBezTo>
                      <a:pt x="1126403" y="762726"/>
                      <a:pt x="977004" y="724994"/>
                      <a:pt x="768308" y="731520"/>
                    </a:cubicBezTo>
                    <a:cubicBezTo>
                      <a:pt x="559612" y="738046"/>
                      <a:pt x="156031" y="716098"/>
                      <a:pt x="0" y="731520"/>
                    </a:cubicBezTo>
                    <a:cubicBezTo>
                      <a:pt x="-36122" y="659760"/>
                      <a:pt x="6633" y="552224"/>
                      <a:pt x="0" y="387706"/>
                    </a:cubicBezTo>
                    <a:cubicBezTo>
                      <a:pt x="-6633" y="223188"/>
                      <a:pt x="13201" y="83541"/>
                      <a:pt x="0" y="0"/>
                    </a:cubicBezTo>
                    <a:close/>
                  </a:path>
                </a:pathLst>
              </a:custGeom>
              <a:ln w="19050">
                <a:extLst>
                  <a:ext uri="{C807C97D-BFC1-408E-A445-0C87EB9F89A2}">
                    <ask:lineSketchStyleProps xmlns:ask="http://schemas.microsoft.com/office/drawing/2018/sketchyshapes" sd="920769958">
                      <a:prstGeom prst="rect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anchor="ctr" anchorCtr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22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20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  <m:r>
                        <a:rPr lang="en-US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∘</m:t>
                      </m:r>
                      <m:r>
                        <a:rPr lang="en-US" sz="2200" i="1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  <m:sup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200" i="1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∘</m:t>
                          </m:r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e>
                      </m:d>
                      <m:r>
                        <a:rPr lang="en-US" sz="22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𝛼</m:t>
                      </m:r>
                      <m:sSup>
                        <m:sSup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d>
                                <m:d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  <m:sup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d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d>
                                <m:d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  <m:sup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CD8F99C4-F4F0-4407-85C1-CE4F8B14D8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4563" y="4521091"/>
                <a:ext cx="6402567" cy="7315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 w="19050">
                <a:extLst>
                  <a:ext uri="{C807C97D-BFC1-408E-A445-0C87EB9F89A2}">
                    <ask:lineSketchStyleProps xmlns:ask="http://schemas.microsoft.com/office/drawing/2018/sketchyshapes" sd="920769958">
                      <a:custGeom>
                        <a:avLst/>
                        <a:gdLst>
                          <a:gd name="connsiteX0" fmla="*/ 0 w 6402567"/>
                          <a:gd name="connsiteY0" fmla="*/ 0 h 731520"/>
                          <a:gd name="connsiteX1" fmla="*/ 454000 w 6402567"/>
                          <a:gd name="connsiteY1" fmla="*/ 0 h 731520"/>
                          <a:gd name="connsiteX2" fmla="*/ 1100077 w 6402567"/>
                          <a:gd name="connsiteY2" fmla="*/ 0 h 731520"/>
                          <a:gd name="connsiteX3" fmla="*/ 1746155 w 6402567"/>
                          <a:gd name="connsiteY3" fmla="*/ 0 h 731520"/>
                          <a:gd name="connsiteX4" fmla="*/ 2200155 w 6402567"/>
                          <a:gd name="connsiteY4" fmla="*/ 0 h 731520"/>
                          <a:gd name="connsiteX5" fmla="*/ 2654155 w 6402567"/>
                          <a:gd name="connsiteY5" fmla="*/ 0 h 731520"/>
                          <a:gd name="connsiteX6" fmla="*/ 3364258 w 6402567"/>
                          <a:gd name="connsiteY6" fmla="*/ 0 h 731520"/>
                          <a:gd name="connsiteX7" fmla="*/ 4074361 w 6402567"/>
                          <a:gd name="connsiteY7" fmla="*/ 0 h 731520"/>
                          <a:gd name="connsiteX8" fmla="*/ 4464335 w 6402567"/>
                          <a:gd name="connsiteY8" fmla="*/ 0 h 731520"/>
                          <a:gd name="connsiteX9" fmla="*/ 4918336 w 6402567"/>
                          <a:gd name="connsiteY9" fmla="*/ 0 h 731520"/>
                          <a:gd name="connsiteX10" fmla="*/ 5500387 w 6402567"/>
                          <a:gd name="connsiteY10" fmla="*/ 0 h 731520"/>
                          <a:gd name="connsiteX11" fmla="*/ 6402567 w 6402567"/>
                          <a:gd name="connsiteY11" fmla="*/ 0 h 731520"/>
                          <a:gd name="connsiteX12" fmla="*/ 6402567 w 6402567"/>
                          <a:gd name="connsiteY12" fmla="*/ 343814 h 731520"/>
                          <a:gd name="connsiteX13" fmla="*/ 6402567 w 6402567"/>
                          <a:gd name="connsiteY13" fmla="*/ 731520 h 731520"/>
                          <a:gd name="connsiteX14" fmla="*/ 6012592 w 6402567"/>
                          <a:gd name="connsiteY14" fmla="*/ 731520 h 731520"/>
                          <a:gd name="connsiteX15" fmla="*/ 5430541 w 6402567"/>
                          <a:gd name="connsiteY15" fmla="*/ 731520 h 731520"/>
                          <a:gd name="connsiteX16" fmla="*/ 4976541 w 6402567"/>
                          <a:gd name="connsiteY16" fmla="*/ 731520 h 731520"/>
                          <a:gd name="connsiteX17" fmla="*/ 4330463 w 6402567"/>
                          <a:gd name="connsiteY17" fmla="*/ 731520 h 731520"/>
                          <a:gd name="connsiteX18" fmla="*/ 3876463 w 6402567"/>
                          <a:gd name="connsiteY18" fmla="*/ 731520 h 731520"/>
                          <a:gd name="connsiteX19" fmla="*/ 3166360 w 6402567"/>
                          <a:gd name="connsiteY19" fmla="*/ 731520 h 731520"/>
                          <a:gd name="connsiteX20" fmla="*/ 2712360 w 6402567"/>
                          <a:gd name="connsiteY20" fmla="*/ 731520 h 731520"/>
                          <a:gd name="connsiteX21" fmla="*/ 2002257 w 6402567"/>
                          <a:gd name="connsiteY21" fmla="*/ 731520 h 731520"/>
                          <a:gd name="connsiteX22" fmla="*/ 1420206 w 6402567"/>
                          <a:gd name="connsiteY22" fmla="*/ 731520 h 731520"/>
                          <a:gd name="connsiteX23" fmla="*/ 774129 w 6402567"/>
                          <a:gd name="connsiteY23" fmla="*/ 731520 h 731520"/>
                          <a:gd name="connsiteX24" fmla="*/ 0 w 6402567"/>
                          <a:gd name="connsiteY24" fmla="*/ 731520 h 731520"/>
                          <a:gd name="connsiteX25" fmla="*/ 0 w 6402567"/>
                          <a:gd name="connsiteY25" fmla="*/ 365760 h 731520"/>
                          <a:gd name="connsiteX26" fmla="*/ 0 w 6402567"/>
                          <a:gd name="connsiteY26" fmla="*/ 0 h 73152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</a:cxnLst>
                        <a:rect l="l" t="t" r="r" b="b"/>
                        <a:pathLst>
                          <a:path w="6402567" h="731520" fill="none" extrusionOk="0">
                            <a:moveTo>
                              <a:pt x="0" y="0"/>
                            </a:moveTo>
                            <a:cubicBezTo>
                              <a:pt x="205220" y="-12481"/>
                              <a:pt x="237949" y="54056"/>
                              <a:pt x="454000" y="0"/>
                            </a:cubicBezTo>
                            <a:cubicBezTo>
                              <a:pt x="670051" y="-54056"/>
                              <a:pt x="887337" y="65138"/>
                              <a:pt x="1100077" y="0"/>
                            </a:cubicBezTo>
                            <a:cubicBezTo>
                              <a:pt x="1312817" y="-65138"/>
                              <a:pt x="1569939" y="21176"/>
                              <a:pt x="1746155" y="0"/>
                            </a:cubicBezTo>
                            <a:cubicBezTo>
                              <a:pt x="1922371" y="-21176"/>
                              <a:pt x="2026664" y="39401"/>
                              <a:pt x="2200155" y="0"/>
                            </a:cubicBezTo>
                            <a:cubicBezTo>
                              <a:pt x="2373646" y="-39401"/>
                              <a:pt x="2563042" y="35683"/>
                              <a:pt x="2654155" y="0"/>
                            </a:cubicBezTo>
                            <a:cubicBezTo>
                              <a:pt x="2745268" y="-35683"/>
                              <a:pt x="3038844" y="6661"/>
                              <a:pt x="3364258" y="0"/>
                            </a:cubicBezTo>
                            <a:cubicBezTo>
                              <a:pt x="3689672" y="-6661"/>
                              <a:pt x="3810061" y="43481"/>
                              <a:pt x="4074361" y="0"/>
                            </a:cubicBezTo>
                            <a:cubicBezTo>
                              <a:pt x="4338661" y="-43481"/>
                              <a:pt x="4318093" y="36379"/>
                              <a:pt x="4464335" y="0"/>
                            </a:cubicBezTo>
                            <a:cubicBezTo>
                              <a:pt x="4610577" y="-36379"/>
                              <a:pt x="4731089" y="12428"/>
                              <a:pt x="4918336" y="0"/>
                            </a:cubicBezTo>
                            <a:cubicBezTo>
                              <a:pt x="5105583" y="-12428"/>
                              <a:pt x="5268313" y="28744"/>
                              <a:pt x="5500387" y="0"/>
                            </a:cubicBezTo>
                            <a:cubicBezTo>
                              <a:pt x="5732461" y="-28744"/>
                              <a:pt x="6198350" y="96463"/>
                              <a:pt x="6402567" y="0"/>
                            </a:cubicBezTo>
                            <a:cubicBezTo>
                              <a:pt x="6432228" y="151596"/>
                              <a:pt x="6382071" y="263584"/>
                              <a:pt x="6402567" y="343814"/>
                            </a:cubicBezTo>
                            <a:cubicBezTo>
                              <a:pt x="6423063" y="424044"/>
                              <a:pt x="6364001" y="572968"/>
                              <a:pt x="6402567" y="731520"/>
                            </a:cubicBezTo>
                            <a:cubicBezTo>
                              <a:pt x="6275913" y="748685"/>
                              <a:pt x="6095949" y="704837"/>
                              <a:pt x="6012592" y="731520"/>
                            </a:cubicBezTo>
                            <a:cubicBezTo>
                              <a:pt x="5929235" y="758203"/>
                              <a:pt x="5675347" y="720874"/>
                              <a:pt x="5430541" y="731520"/>
                            </a:cubicBezTo>
                            <a:cubicBezTo>
                              <a:pt x="5185735" y="742166"/>
                              <a:pt x="5157647" y="703543"/>
                              <a:pt x="4976541" y="731520"/>
                            </a:cubicBezTo>
                            <a:cubicBezTo>
                              <a:pt x="4795435" y="759497"/>
                              <a:pt x="4467131" y="668448"/>
                              <a:pt x="4330463" y="731520"/>
                            </a:cubicBezTo>
                            <a:cubicBezTo>
                              <a:pt x="4193795" y="794592"/>
                              <a:pt x="4038092" y="696711"/>
                              <a:pt x="3876463" y="731520"/>
                            </a:cubicBezTo>
                            <a:cubicBezTo>
                              <a:pt x="3714834" y="766329"/>
                              <a:pt x="3505981" y="721342"/>
                              <a:pt x="3166360" y="731520"/>
                            </a:cubicBezTo>
                            <a:cubicBezTo>
                              <a:pt x="2826739" y="741698"/>
                              <a:pt x="2937506" y="717024"/>
                              <a:pt x="2712360" y="731520"/>
                            </a:cubicBezTo>
                            <a:cubicBezTo>
                              <a:pt x="2487214" y="746016"/>
                              <a:pt x="2264147" y="683656"/>
                              <a:pt x="2002257" y="731520"/>
                            </a:cubicBezTo>
                            <a:cubicBezTo>
                              <a:pt x="1740367" y="779384"/>
                              <a:pt x="1566117" y="687882"/>
                              <a:pt x="1420206" y="731520"/>
                            </a:cubicBezTo>
                            <a:cubicBezTo>
                              <a:pt x="1274295" y="775158"/>
                              <a:pt x="904549" y="699214"/>
                              <a:pt x="774129" y="731520"/>
                            </a:cubicBezTo>
                            <a:cubicBezTo>
                              <a:pt x="643709" y="763826"/>
                              <a:pt x="199510" y="689933"/>
                              <a:pt x="0" y="731520"/>
                            </a:cubicBezTo>
                            <a:cubicBezTo>
                              <a:pt x="-22589" y="626566"/>
                              <a:pt x="29870" y="486785"/>
                              <a:pt x="0" y="365760"/>
                            </a:cubicBezTo>
                            <a:cubicBezTo>
                              <a:pt x="-29870" y="244735"/>
                              <a:pt x="41030" y="100854"/>
                              <a:pt x="0" y="0"/>
                            </a:cubicBezTo>
                            <a:close/>
                          </a:path>
                          <a:path w="6402567" h="731520" stroke="0" extrusionOk="0">
                            <a:moveTo>
                              <a:pt x="0" y="0"/>
                            </a:moveTo>
                            <a:cubicBezTo>
                              <a:pt x="148093" y="-35593"/>
                              <a:pt x="353618" y="8124"/>
                              <a:pt x="518026" y="0"/>
                            </a:cubicBezTo>
                            <a:cubicBezTo>
                              <a:pt x="682434" y="-8124"/>
                              <a:pt x="875502" y="26136"/>
                              <a:pt x="972026" y="0"/>
                            </a:cubicBezTo>
                            <a:cubicBezTo>
                              <a:pt x="1068550" y="-26136"/>
                              <a:pt x="1339575" y="54217"/>
                              <a:pt x="1682129" y="0"/>
                            </a:cubicBezTo>
                            <a:cubicBezTo>
                              <a:pt x="2024683" y="-54217"/>
                              <a:pt x="2040443" y="7111"/>
                              <a:pt x="2136129" y="0"/>
                            </a:cubicBezTo>
                            <a:cubicBezTo>
                              <a:pt x="2231815" y="-7111"/>
                              <a:pt x="2460541" y="48844"/>
                              <a:pt x="2654155" y="0"/>
                            </a:cubicBezTo>
                            <a:cubicBezTo>
                              <a:pt x="2847769" y="-48844"/>
                              <a:pt x="2984231" y="30260"/>
                              <a:pt x="3172181" y="0"/>
                            </a:cubicBezTo>
                            <a:cubicBezTo>
                              <a:pt x="3360131" y="-30260"/>
                              <a:pt x="3556766" y="30619"/>
                              <a:pt x="3754232" y="0"/>
                            </a:cubicBezTo>
                            <a:cubicBezTo>
                              <a:pt x="3951698" y="-30619"/>
                              <a:pt x="4063839" y="15461"/>
                              <a:pt x="4144207" y="0"/>
                            </a:cubicBezTo>
                            <a:cubicBezTo>
                              <a:pt x="4224575" y="-15461"/>
                              <a:pt x="4417952" y="14126"/>
                              <a:pt x="4534182" y="0"/>
                            </a:cubicBezTo>
                            <a:cubicBezTo>
                              <a:pt x="4650412" y="-14126"/>
                              <a:pt x="4875694" y="4001"/>
                              <a:pt x="5052207" y="0"/>
                            </a:cubicBezTo>
                            <a:cubicBezTo>
                              <a:pt x="5228721" y="-4001"/>
                              <a:pt x="5424936" y="26035"/>
                              <a:pt x="5698285" y="0"/>
                            </a:cubicBezTo>
                            <a:cubicBezTo>
                              <a:pt x="5971634" y="-26035"/>
                              <a:pt x="6156097" y="10037"/>
                              <a:pt x="6402567" y="0"/>
                            </a:cubicBezTo>
                            <a:cubicBezTo>
                              <a:pt x="6443235" y="187845"/>
                              <a:pt x="6360718" y="283852"/>
                              <a:pt x="6402567" y="380390"/>
                            </a:cubicBezTo>
                            <a:cubicBezTo>
                              <a:pt x="6444416" y="476928"/>
                              <a:pt x="6379568" y="653172"/>
                              <a:pt x="6402567" y="731520"/>
                            </a:cubicBezTo>
                            <a:cubicBezTo>
                              <a:pt x="6282304" y="732691"/>
                              <a:pt x="6181840" y="723380"/>
                              <a:pt x="6012592" y="731520"/>
                            </a:cubicBezTo>
                            <a:cubicBezTo>
                              <a:pt x="5843345" y="739660"/>
                              <a:pt x="5531469" y="675516"/>
                              <a:pt x="5366515" y="731520"/>
                            </a:cubicBezTo>
                            <a:cubicBezTo>
                              <a:pt x="5201561" y="787524"/>
                              <a:pt x="4842616" y="683768"/>
                              <a:pt x="4656412" y="731520"/>
                            </a:cubicBezTo>
                            <a:cubicBezTo>
                              <a:pt x="4470208" y="779272"/>
                              <a:pt x="4300697" y="712270"/>
                              <a:pt x="4074361" y="731520"/>
                            </a:cubicBezTo>
                            <a:cubicBezTo>
                              <a:pt x="3848025" y="750770"/>
                              <a:pt x="3650049" y="695731"/>
                              <a:pt x="3492309" y="731520"/>
                            </a:cubicBezTo>
                            <a:cubicBezTo>
                              <a:pt x="3334569" y="767309"/>
                              <a:pt x="3213987" y="690300"/>
                              <a:pt x="3102335" y="731520"/>
                            </a:cubicBezTo>
                            <a:cubicBezTo>
                              <a:pt x="2990683" y="772740"/>
                              <a:pt x="2725620" y="727108"/>
                              <a:pt x="2584309" y="731520"/>
                            </a:cubicBezTo>
                            <a:cubicBezTo>
                              <a:pt x="2442998" y="735932"/>
                              <a:pt x="2307704" y="707559"/>
                              <a:pt x="2130309" y="731520"/>
                            </a:cubicBezTo>
                            <a:cubicBezTo>
                              <a:pt x="1952914" y="755481"/>
                              <a:pt x="1911053" y="709065"/>
                              <a:pt x="1740334" y="731520"/>
                            </a:cubicBezTo>
                            <a:cubicBezTo>
                              <a:pt x="1569616" y="753975"/>
                              <a:pt x="1446265" y="700314"/>
                              <a:pt x="1286334" y="731520"/>
                            </a:cubicBezTo>
                            <a:cubicBezTo>
                              <a:pt x="1126403" y="762726"/>
                              <a:pt x="977004" y="724994"/>
                              <a:pt x="768308" y="731520"/>
                            </a:cubicBezTo>
                            <a:cubicBezTo>
                              <a:pt x="559612" y="738046"/>
                              <a:pt x="156031" y="716098"/>
                              <a:pt x="0" y="731520"/>
                            </a:cubicBezTo>
                            <a:cubicBezTo>
                              <a:pt x="-36122" y="659760"/>
                              <a:pt x="6633" y="552224"/>
                              <a:pt x="0" y="387706"/>
                            </a:cubicBezTo>
                            <a:cubicBezTo>
                              <a:pt x="-6633" y="223188"/>
                              <a:pt x="13201" y="83541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BD5F276-92BC-4F24-97CB-10C3E98F56D2}"/>
                  </a:ext>
                </a:extLst>
              </p:cNvPr>
              <p:cNvSpPr/>
              <p:nvPr/>
            </p:nvSpPr>
            <p:spPr>
              <a:xfrm>
                <a:off x="5466735" y="2440770"/>
                <a:ext cx="3164870" cy="731520"/>
              </a:xfrm>
              <a:custGeom>
                <a:avLst/>
                <a:gdLst>
                  <a:gd name="connsiteX0" fmla="*/ 0 w 3164870"/>
                  <a:gd name="connsiteY0" fmla="*/ 0 h 731520"/>
                  <a:gd name="connsiteX1" fmla="*/ 527478 w 3164870"/>
                  <a:gd name="connsiteY1" fmla="*/ 0 h 731520"/>
                  <a:gd name="connsiteX2" fmla="*/ 991659 w 3164870"/>
                  <a:gd name="connsiteY2" fmla="*/ 0 h 731520"/>
                  <a:gd name="connsiteX3" fmla="*/ 1455840 w 3164870"/>
                  <a:gd name="connsiteY3" fmla="*/ 0 h 731520"/>
                  <a:gd name="connsiteX4" fmla="*/ 1951670 w 3164870"/>
                  <a:gd name="connsiteY4" fmla="*/ 0 h 731520"/>
                  <a:gd name="connsiteX5" fmla="*/ 2510797 w 3164870"/>
                  <a:gd name="connsiteY5" fmla="*/ 0 h 731520"/>
                  <a:gd name="connsiteX6" fmla="*/ 3164870 w 3164870"/>
                  <a:gd name="connsiteY6" fmla="*/ 0 h 731520"/>
                  <a:gd name="connsiteX7" fmla="*/ 3164870 w 3164870"/>
                  <a:gd name="connsiteY7" fmla="*/ 365760 h 731520"/>
                  <a:gd name="connsiteX8" fmla="*/ 3164870 w 3164870"/>
                  <a:gd name="connsiteY8" fmla="*/ 731520 h 731520"/>
                  <a:gd name="connsiteX9" fmla="*/ 2732338 w 3164870"/>
                  <a:gd name="connsiteY9" fmla="*/ 731520 h 731520"/>
                  <a:gd name="connsiteX10" fmla="*/ 2204859 w 3164870"/>
                  <a:gd name="connsiteY10" fmla="*/ 731520 h 731520"/>
                  <a:gd name="connsiteX11" fmla="*/ 1740679 w 3164870"/>
                  <a:gd name="connsiteY11" fmla="*/ 731520 h 731520"/>
                  <a:gd name="connsiteX12" fmla="*/ 1149903 w 3164870"/>
                  <a:gd name="connsiteY12" fmla="*/ 731520 h 731520"/>
                  <a:gd name="connsiteX13" fmla="*/ 559127 w 3164870"/>
                  <a:gd name="connsiteY13" fmla="*/ 731520 h 731520"/>
                  <a:gd name="connsiteX14" fmla="*/ 0 w 3164870"/>
                  <a:gd name="connsiteY14" fmla="*/ 731520 h 731520"/>
                  <a:gd name="connsiteX15" fmla="*/ 0 w 3164870"/>
                  <a:gd name="connsiteY15" fmla="*/ 380390 h 731520"/>
                  <a:gd name="connsiteX16" fmla="*/ 0 w 3164870"/>
                  <a:gd name="connsiteY16" fmla="*/ 0 h 7315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164870" h="731520" fill="none" extrusionOk="0">
                    <a:moveTo>
                      <a:pt x="0" y="0"/>
                    </a:moveTo>
                    <a:cubicBezTo>
                      <a:pt x="221733" y="-16057"/>
                      <a:pt x="406313" y="39736"/>
                      <a:pt x="527478" y="0"/>
                    </a:cubicBezTo>
                    <a:cubicBezTo>
                      <a:pt x="648643" y="-39736"/>
                      <a:pt x="801776" y="38508"/>
                      <a:pt x="991659" y="0"/>
                    </a:cubicBezTo>
                    <a:cubicBezTo>
                      <a:pt x="1181542" y="-38508"/>
                      <a:pt x="1325162" y="44918"/>
                      <a:pt x="1455840" y="0"/>
                    </a:cubicBezTo>
                    <a:cubicBezTo>
                      <a:pt x="1586518" y="-44918"/>
                      <a:pt x="1704078" y="43613"/>
                      <a:pt x="1951670" y="0"/>
                    </a:cubicBezTo>
                    <a:cubicBezTo>
                      <a:pt x="2199262" y="-43613"/>
                      <a:pt x="2239852" y="35805"/>
                      <a:pt x="2510797" y="0"/>
                    </a:cubicBezTo>
                    <a:cubicBezTo>
                      <a:pt x="2781742" y="-35805"/>
                      <a:pt x="3018482" y="62466"/>
                      <a:pt x="3164870" y="0"/>
                    </a:cubicBezTo>
                    <a:cubicBezTo>
                      <a:pt x="3175129" y="81499"/>
                      <a:pt x="3152078" y="246326"/>
                      <a:pt x="3164870" y="365760"/>
                    </a:cubicBezTo>
                    <a:cubicBezTo>
                      <a:pt x="3177662" y="485194"/>
                      <a:pt x="3164138" y="561345"/>
                      <a:pt x="3164870" y="731520"/>
                    </a:cubicBezTo>
                    <a:cubicBezTo>
                      <a:pt x="3060343" y="779160"/>
                      <a:pt x="2894696" y="717227"/>
                      <a:pt x="2732338" y="731520"/>
                    </a:cubicBezTo>
                    <a:cubicBezTo>
                      <a:pt x="2569980" y="745813"/>
                      <a:pt x="2319072" y="723878"/>
                      <a:pt x="2204859" y="731520"/>
                    </a:cubicBezTo>
                    <a:cubicBezTo>
                      <a:pt x="2090646" y="739162"/>
                      <a:pt x="1954088" y="706518"/>
                      <a:pt x="1740679" y="731520"/>
                    </a:cubicBezTo>
                    <a:cubicBezTo>
                      <a:pt x="1527270" y="756522"/>
                      <a:pt x="1442761" y="721939"/>
                      <a:pt x="1149903" y="731520"/>
                    </a:cubicBezTo>
                    <a:cubicBezTo>
                      <a:pt x="857045" y="741101"/>
                      <a:pt x="711203" y="725762"/>
                      <a:pt x="559127" y="731520"/>
                    </a:cubicBezTo>
                    <a:cubicBezTo>
                      <a:pt x="407051" y="737278"/>
                      <a:pt x="267201" y="700072"/>
                      <a:pt x="0" y="731520"/>
                    </a:cubicBezTo>
                    <a:cubicBezTo>
                      <a:pt x="-3282" y="650433"/>
                      <a:pt x="40368" y="537317"/>
                      <a:pt x="0" y="380390"/>
                    </a:cubicBezTo>
                    <a:cubicBezTo>
                      <a:pt x="-40368" y="223463"/>
                      <a:pt x="3154" y="161656"/>
                      <a:pt x="0" y="0"/>
                    </a:cubicBezTo>
                    <a:close/>
                  </a:path>
                  <a:path w="3164870" h="731520" stroke="0" extrusionOk="0">
                    <a:moveTo>
                      <a:pt x="0" y="0"/>
                    </a:moveTo>
                    <a:cubicBezTo>
                      <a:pt x="127135" y="-51917"/>
                      <a:pt x="332543" y="54521"/>
                      <a:pt x="495830" y="0"/>
                    </a:cubicBezTo>
                    <a:cubicBezTo>
                      <a:pt x="659117" y="-54521"/>
                      <a:pt x="782392" y="42900"/>
                      <a:pt x="960011" y="0"/>
                    </a:cubicBezTo>
                    <a:cubicBezTo>
                      <a:pt x="1137630" y="-42900"/>
                      <a:pt x="1410699" y="50008"/>
                      <a:pt x="1550786" y="0"/>
                    </a:cubicBezTo>
                    <a:cubicBezTo>
                      <a:pt x="1690873" y="-50008"/>
                      <a:pt x="1815862" y="40562"/>
                      <a:pt x="2014967" y="0"/>
                    </a:cubicBezTo>
                    <a:cubicBezTo>
                      <a:pt x="2214072" y="-40562"/>
                      <a:pt x="2266614" y="14433"/>
                      <a:pt x="2510797" y="0"/>
                    </a:cubicBezTo>
                    <a:cubicBezTo>
                      <a:pt x="2754980" y="-14433"/>
                      <a:pt x="2964626" y="29464"/>
                      <a:pt x="3164870" y="0"/>
                    </a:cubicBezTo>
                    <a:cubicBezTo>
                      <a:pt x="3177675" y="149395"/>
                      <a:pt x="3158675" y="278849"/>
                      <a:pt x="3164870" y="365760"/>
                    </a:cubicBezTo>
                    <a:cubicBezTo>
                      <a:pt x="3171065" y="452671"/>
                      <a:pt x="3138158" y="593731"/>
                      <a:pt x="3164870" y="731520"/>
                    </a:cubicBezTo>
                    <a:cubicBezTo>
                      <a:pt x="3057102" y="771424"/>
                      <a:pt x="2904663" y="690162"/>
                      <a:pt x="2669040" y="731520"/>
                    </a:cubicBezTo>
                    <a:cubicBezTo>
                      <a:pt x="2433417" y="772878"/>
                      <a:pt x="2274472" y="678939"/>
                      <a:pt x="2141562" y="731520"/>
                    </a:cubicBezTo>
                    <a:cubicBezTo>
                      <a:pt x="2008652" y="784101"/>
                      <a:pt x="1802633" y="690409"/>
                      <a:pt x="1677381" y="731520"/>
                    </a:cubicBezTo>
                    <a:cubicBezTo>
                      <a:pt x="1552129" y="772631"/>
                      <a:pt x="1376466" y="677873"/>
                      <a:pt x="1149903" y="731520"/>
                    </a:cubicBezTo>
                    <a:cubicBezTo>
                      <a:pt x="923340" y="785167"/>
                      <a:pt x="770150" y="687720"/>
                      <a:pt x="559127" y="731520"/>
                    </a:cubicBezTo>
                    <a:cubicBezTo>
                      <a:pt x="348104" y="775320"/>
                      <a:pt x="171481" y="731396"/>
                      <a:pt x="0" y="731520"/>
                    </a:cubicBezTo>
                    <a:cubicBezTo>
                      <a:pt x="-33000" y="610511"/>
                      <a:pt x="9877" y="538313"/>
                      <a:pt x="0" y="351130"/>
                    </a:cubicBezTo>
                    <a:cubicBezTo>
                      <a:pt x="-9877" y="163947"/>
                      <a:pt x="27168" y="138214"/>
                      <a:pt x="0" y="0"/>
                    </a:cubicBezTo>
                    <a:close/>
                  </a:path>
                </a:pathLst>
              </a:custGeom>
              <a:ln w="19050">
                <a:extLst>
                  <a:ext uri="{C807C97D-BFC1-408E-A445-0C87EB9F89A2}">
                    <ask:lineSketchStyleProps xmlns:ask="http://schemas.microsoft.com/office/drawing/2018/sketchyshapes" sd="920769958">
                      <a:prstGeom prst="rect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anchor="ctr" anchorCtr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  <m:r>
                        <a:rPr lang="en-US" sz="2200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200" i="1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  <m:sup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200" i="1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sz="2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∘</m:t>
                          </m:r>
                          <m:sSub>
                            <m:sSub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BD5F276-92BC-4F24-97CB-10C3E98F56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6735" y="2440770"/>
                <a:ext cx="3164870" cy="7315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 w="19050">
                <a:extLst>
                  <a:ext uri="{C807C97D-BFC1-408E-A445-0C87EB9F89A2}">
                    <ask:lineSketchStyleProps xmlns:ask="http://schemas.microsoft.com/office/drawing/2018/sketchyshapes" sd="920769958">
                      <a:custGeom>
                        <a:avLst/>
                        <a:gdLst>
                          <a:gd name="connsiteX0" fmla="*/ 0 w 3164870"/>
                          <a:gd name="connsiteY0" fmla="*/ 0 h 731520"/>
                          <a:gd name="connsiteX1" fmla="*/ 527478 w 3164870"/>
                          <a:gd name="connsiteY1" fmla="*/ 0 h 731520"/>
                          <a:gd name="connsiteX2" fmla="*/ 991659 w 3164870"/>
                          <a:gd name="connsiteY2" fmla="*/ 0 h 731520"/>
                          <a:gd name="connsiteX3" fmla="*/ 1455840 w 3164870"/>
                          <a:gd name="connsiteY3" fmla="*/ 0 h 731520"/>
                          <a:gd name="connsiteX4" fmla="*/ 1951670 w 3164870"/>
                          <a:gd name="connsiteY4" fmla="*/ 0 h 731520"/>
                          <a:gd name="connsiteX5" fmla="*/ 2510797 w 3164870"/>
                          <a:gd name="connsiteY5" fmla="*/ 0 h 731520"/>
                          <a:gd name="connsiteX6" fmla="*/ 3164870 w 3164870"/>
                          <a:gd name="connsiteY6" fmla="*/ 0 h 731520"/>
                          <a:gd name="connsiteX7" fmla="*/ 3164870 w 3164870"/>
                          <a:gd name="connsiteY7" fmla="*/ 365760 h 731520"/>
                          <a:gd name="connsiteX8" fmla="*/ 3164870 w 3164870"/>
                          <a:gd name="connsiteY8" fmla="*/ 731520 h 731520"/>
                          <a:gd name="connsiteX9" fmla="*/ 2732338 w 3164870"/>
                          <a:gd name="connsiteY9" fmla="*/ 731520 h 731520"/>
                          <a:gd name="connsiteX10" fmla="*/ 2204859 w 3164870"/>
                          <a:gd name="connsiteY10" fmla="*/ 731520 h 731520"/>
                          <a:gd name="connsiteX11" fmla="*/ 1740679 w 3164870"/>
                          <a:gd name="connsiteY11" fmla="*/ 731520 h 731520"/>
                          <a:gd name="connsiteX12" fmla="*/ 1149903 w 3164870"/>
                          <a:gd name="connsiteY12" fmla="*/ 731520 h 731520"/>
                          <a:gd name="connsiteX13" fmla="*/ 559127 w 3164870"/>
                          <a:gd name="connsiteY13" fmla="*/ 731520 h 731520"/>
                          <a:gd name="connsiteX14" fmla="*/ 0 w 3164870"/>
                          <a:gd name="connsiteY14" fmla="*/ 731520 h 731520"/>
                          <a:gd name="connsiteX15" fmla="*/ 0 w 3164870"/>
                          <a:gd name="connsiteY15" fmla="*/ 380390 h 731520"/>
                          <a:gd name="connsiteX16" fmla="*/ 0 w 3164870"/>
                          <a:gd name="connsiteY16" fmla="*/ 0 h 73152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</a:cxnLst>
                        <a:rect l="l" t="t" r="r" b="b"/>
                        <a:pathLst>
                          <a:path w="3164870" h="731520" fill="none" extrusionOk="0">
                            <a:moveTo>
                              <a:pt x="0" y="0"/>
                            </a:moveTo>
                            <a:cubicBezTo>
                              <a:pt x="221733" y="-16057"/>
                              <a:pt x="406313" y="39736"/>
                              <a:pt x="527478" y="0"/>
                            </a:cubicBezTo>
                            <a:cubicBezTo>
                              <a:pt x="648643" y="-39736"/>
                              <a:pt x="801776" y="38508"/>
                              <a:pt x="991659" y="0"/>
                            </a:cubicBezTo>
                            <a:cubicBezTo>
                              <a:pt x="1181542" y="-38508"/>
                              <a:pt x="1325162" y="44918"/>
                              <a:pt x="1455840" y="0"/>
                            </a:cubicBezTo>
                            <a:cubicBezTo>
                              <a:pt x="1586518" y="-44918"/>
                              <a:pt x="1704078" y="43613"/>
                              <a:pt x="1951670" y="0"/>
                            </a:cubicBezTo>
                            <a:cubicBezTo>
                              <a:pt x="2199262" y="-43613"/>
                              <a:pt x="2239852" y="35805"/>
                              <a:pt x="2510797" y="0"/>
                            </a:cubicBezTo>
                            <a:cubicBezTo>
                              <a:pt x="2781742" y="-35805"/>
                              <a:pt x="3018482" y="62466"/>
                              <a:pt x="3164870" y="0"/>
                            </a:cubicBezTo>
                            <a:cubicBezTo>
                              <a:pt x="3175129" y="81499"/>
                              <a:pt x="3152078" y="246326"/>
                              <a:pt x="3164870" y="365760"/>
                            </a:cubicBezTo>
                            <a:cubicBezTo>
                              <a:pt x="3177662" y="485194"/>
                              <a:pt x="3164138" y="561345"/>
                              <a:pt x="3164870" y="731520"/>
                            </a:cubicBezTo>
                            <a:cubicBezTo>
                              <a:pt x="3060343" y="779160"/>
                              <a:pt x="2894696" y="717227"/>
                              <a:pt x="2732338" y="731520"/>
                            </a:cubicBezTo>
                            <a:cubicBezTo>
                              <a:pt x="2569980" y="745813"/>
                              <a:pt x="2319072" y="723878"/>
                              <a:pt x="2204859" y="731520"/>
                            </a:cubicBezTo>
                            <a:cubicBezTo>
                              <a:pt x="2090646" y="739162"/>
                              <a:pt x="1954088" y="706518"/>
                              <a:pt x="1740679" y="731520"/>
                            </a:cubicBezTo>
                            <a:cubicBezTo>
                              <a:pt x="1527270" y="756522"/>
                              <a:pt x="1442761" y="721939"/>
                              <a:pt x="1149903" y="731520"/>
                            </a:cubicBezTo>
                            <a:cubicBezTo>
                              <a:pt x="857045" y="741101"/>
                              <a:pt x="711203" y="725762"/>
                              <a:pt x="559127" y="731520"/>
                            </a:cubicBezTo>
                            <a:cubicBezTo>
                              <a:pt x="407051" y="737278"/>
                              <a:pt x="267201" y="700072"/>
                              <a:pt x="0" y="731520"/>
                            </a:cubicBezTo>
                            <a:cubicBezTo>
                              <a:pt x="-3282" y="650433"/>
                              <a:pt x="40368" y="537317"/>
                              <a:pt x="0" y="380390"/>
                            </a:cubicBezTo>
                            <a:cubicBezTo>
                              <a:pt x="-40368" y="223463"/>
                              <a:pt x="3154" y="161656"/>
                              <a:pt x="0" y="0"/>
                            </a:cubicBezTo>
                            <a:close/>
                          </a:path>
                          <a:path w="3164870" h="731520" stroke="0" extrusionOk="0">
                            <a:moveTo>
                              <a:pt x="0" y="0"/>
                            </a:moveTo>
                            <a:cubicBezTo>
                              <a:pt x="127135" y="-51917"/>
                              <a:pt x="332543" y="54521"/>
                              <a:pt x="495830" y="0"/>
                            </a:cubicBezTo>
                            <a:cubicBezTo>
                              <a:pt x="659117" y="-54521"/>
                              <a:pt x="782392" y="42900"/>
                              <a:pt x="960011" y="0"/>
                            </a:cubicBezTo>
                            <a:cubicBezTo>
                              <a:pt x="1137630" y="-42900"/>
                              <a:pt x="1410699" y="50008"/>
                              <a:pt x="1550786" y="0"/>
                            </a:cubicBezTo>
                            <a:cubicBezTo>
                              <a:pt x="1690873" y="-50008"/>
                              <a:pt x="1815862" y="40562"/>
                              <a:pt x="2014967" y="0"/>
                            </a:cubicBezTo>
                            <a:cubicBezTo>
                              <a:pt x="2214072" y="-40562"/>
                              <a:pt x="2266614" y="14433"/>
                              <a:pt x="2510797" y="0"/>
                            </a:cubicBezTo>
                            <a:cubicBezTo>
                              <a:pt x="2754980" y="-14433"/>
                              <a:pt x="2964626" y="29464"/>
                              <a:pt x="3164870" y="0"/>
                            </a:cubicBezTo>
                            <a:cubicBezTo>
                              <a:pt x="3177675" y="149395"/>
                              <a:pt x="3158675" y="278849"/>
                              <a:pt x="3164870" y="365760"/>
                            </a:cubicBezTo>
                            <a:cubicBezTo>
                              <a:pt x="3171065" y="452671"/>
                              <a:pt x="3138158" y="593731"/>
                              <a:pt x="3164870" y="731520"/>
                            </a:cubicBezTo>
                            <a:cubicBezTo>
                              <a:pt x="3057102" y="771424"/>
                              <a:pt x="2904663" y="690162"/>
                              <a:pt x="2669040" y="731520"/>
                            </a:cubicBezTo>
                            <a:cubicBezTo>
                              <a:pt x="2433417" y="772878"/>
                              <a:pt x="2274472" y="678939"/>
                              <a:pt x="2141562" y="731520"/>
                            </a:cubicBezTo>
                            <a:cubicBezTo>
                              <a:pt x="2008652" y="784101"/>
                              <a:pt x="1802633" y="690409"/>
                              <a:pt x="1677381" y="731520"/>
                            </a:cubicBezTo>
                            <a:cubicBezTo>
                              <a:pt x="1552129" y="772631"/>
                              <a:pt x="1376466" y="677873"/>
                              <a:pt x="1149903" y="731520"/>
                            </a:cubicBezTo>
                            <a:cubicBezTo>
                              <a:pt x="923340" y="785167"/>
                              <a:pt x="770150" y="687720"/>
                              <a:pt x="559127" y="731520"/>
                            </a:cubicBezTo>
                            <a:cubicBezTo>
                              <a:pt x="348104" y="775320"/>
                              <a:pt x="171481" y="731396"/>
                              <a:pt x="0" y="731520"/>
                            </a:cubicBezTo>
                            <a:cubicBezTo>
                              <a:pt x="-33000" y="610511"/>
                              <a:pt x="9877" y="538313"/>
                              <a:pt x="0" y="351130"/>
                            </a:cubicBezTo>
                            <a:cubicBezTo>
                              <a:pt x="-9877" y="163947"/>
                              <a:pt x="27168" y="13821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0" name="Group 29">
            <a:extLst>
              <a:ext uri="{FF2B5EF4-FFF2-40B4-BE49-F238E27FC236}">
                <a16:creationId xmlns:a16="http://schemas.microsoft.com/office/drawing/2014/main" id="{CCE6B487-BB77-4CA8-AA2F-D7C711C875C6}"/>
              </a:ext>
            </a:extLst>
          </p:cNvPr>
          <p:cNvGrpSpPr/>
          <p:nvPr/>
        </p:nvGrpSpPr>
        <p:grpSpPr>
          <a:xfrm>
            <a:off x="224374" y="1116314"/>
            <a:ext cx="1312753" cy="940129"/>
            <a:chOff x="224374" y="1116314"/>
            <a:chExt cx="1312753" cy="940129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EABE877-0F76-4028-9CD6-F5E6AA294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24374" y="1116314"/>
              <a:ext cx="1233714" cy="9144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F022A3BF-2A31-4246-935D-E69C4077BB21}"/>
                    </a:ext>
                  </a:extLst>
                </p:cNvPr>
                <p:cNvSpPr/>
                <p:nvPr/>
              </p:nvSpPr>
              <p:spPr>
                <a:xfrm>
                  <a:off x="1050507" y="1594382"/>
                  <a:ext cx="486620" cy="462061"/>
                </a:xfrm>
                <a:custGeom>
                  <a:avLst/>
                  <a:gdLst>
                    <a:gd name="connsiteX0" fmla="*/ 0 w 486620"/>
                    <a:gd name="connsiteY0" fmla="*/ 0 h 462061"/>
                    <a:gd name="connsiteX1" fmla="*/ 486620 w 486620"/>
                    <a:gd name="connsiteY1" fmla="*/ 0 h 462061"/>
                    <a:gd name="connsiteX2" fmla="*/ 486620 w 486620"/>
                    <a:gd name="connsiteY2" fmla="*/ 462061 h 462061"/>
                    <a:gd name="connsiteX3" fmla="*/ 0 w 486620"/>
                    <a:gd name="connsiteY3" fmla="*/ 462061 h 462061"/>
                    <a:gd name="connsiteX4" fmla="*/ 0 w 486620"/>
                    <a:gd name="connsiteY4" fmla="*/ 0 h 462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86620" h="462061" extrusionOk="0">
                      <a:moveTo>
                        <a:pt x="0" y="0"/>
                      </a:moveTo>
                      <a:cubicBezTo>
                        <a:pt x="181151" y="-31402"/>
                        <a:pt x="266614" y="1215"/>
                        <a:pt x="486620" y="0"/>
                      </a:cubicBezTo>
                      <a:cubicBezTo>
                        <a:pt x="516023" y="106955"/>
                        <a:pt x="442746" y="322741"/>
                        <a:pt x="486620" y="462061"/>
                      </a:cubicBezTo>
                      <a:cubicBezTo>
                        <a:pt x="244287" y="470634"/>
                        <a:pt x="197392" y="413383"/>
                        <a:pt x="0" y="462061"/>
                      </a:cubicBezTo>
                      <a:cubicBezTo>
                        <a:pt x="-23623" y="256649"/>
                        <a:pt x="6638" y="196071"/>
                        <a:pt x="0" y="0"/>
                      </a:cubicBezTo>
                      <a:close/>
                    </a:path>
                  </a:pathLst>
                </a:custGeom>
                <a:noFill/>
                <a:ln w="19050">
                  <a:noFill/>
                  <a:prstDash val="dash"/>
                  <a:extLst>
                    <a:ext uri="{C807C97D-BFC1-408E-A445-0C87EB9F89A2}">
                      <ask:lineSketchStyleProps xmlns:ask="http://schemas.microsoft.com/office/drawing/2018/sketchyshapes" sd="920769958">
                        <a:prstGeom prst="rect">
                          <a:avLst/>
                        </a:prstGeom>
                        <ask:type>
                          <ask:lineSketchScribble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none" anchor="ctr" anchorCtr="0">
                  <a:no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oMath>
                    </m:oMathPara>
                  </a14:m>
                  <a:endParaRPr lang="en-US" sz="22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F022A3BF-2A31-4246-935D-E69C4077BB2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0507" y="1594382"/>
                  <a:ext cx="486620" cy="462061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  <a:ln w="19050">
                  <a:noFill/>
                  <a:prstDash val="dash"/>
                  <a:extLst>
                    <a:ext uri="{C807C97D-BFC1-408E-A445-0C87EB9F89A2}">
                      <ask:lineSketchStyleProps xmlns:ask="http://schemas.microsoft.com/office/drawing/2018/sketchyshapes" sd="920769958">
                        <a:custGeom>
                          <a:avLst/>
                          <a:gdLst>
                            <a:gd name="connsiteX0" fmla="*/ 0 w 486620"/>
                            <a:gd name="connsiteY0" fmla="*/ 0 h 462061"/>
                            <a:gd name="connsiteX1" fmla="*/ 486620 w 486620"/>
                            <a:gd name="connsiteY1" fmla="*/ 0 h 462061"/>
                            <a:gd name="connsiteX2" fmla="*/ 486620 w 486620"/>
                            <a:gd name="connsiteY2" fmla="*/ 462061 h 462061"/>
                            <a:gd name="connsiteX3" fmla="*/ 0 w 486620"/>
                            <a:gd name="connsiteY3" fmla="*/ 462061 h 462061"/>
                            <a:gd name="connsiteX4" fmla="*/ 0 w 486620"/>
                            <a:gd name="connsiteY4" fmla="*/ 0 h 462061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486620" h="462061" extrusionOk="0">
                              <a:moveTo>
                                <a:pt x="0" y="0"/>
                              </a:moveTo>
                              <a:cubicBezTo>
                                <a:pt x="181151" y="-31402"/>
                                <a:pt x="266614" y="1215"/>
                                <a:pt x="486620" y="0"/>
                              </a:cubicBezTo>
                              <a:cubicBezTo>
                                <a:pt x="516023" y="106955"/>
                                <a:pt x="442746" y="322741"/>
                                <a:pt x="486620" y="462061"/>
                              </a:cubicBezTo>
                              <a:cubicBezTo>
                                <a:pt x="244287" y="470634"/>
                                <a:pt x="197392" y="413383"/>
                                <a:pt x="0" y="462061"/>
                              </a:cubicBezTo>
                              <a:cubicBezTo>
                                <a:pt x="-23623" y="256649"/>
                                <a:pt x="6638" y="196071"/>
                                <a:pt x="0" y="0"/>
                              </a:cubicBezTo>
                              <a:close/>
                            </a:path>
                          </a:pathLst>
                        </a:custGeom>
                        <ask:type>
                          <ask:lineSketchScribble/>
                        </ask:type>
                      </ask:lineSketchStyleProps>
                    </a:ext>
                  </a:extLst>
                </a:ln>
              </p:spPr>
              <p:txBody>
                <a:bodyPr/>
                <a:lstStyle/>
                <a:p>
                  <a:r>
                    <a:rPr lang="id-ID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F44EFFB1-040E-4BB4-92F2-00FB4435A0F3}"/>
              </a:ext>
            </a:extLst>
          </p:cNvPr>
          <p:cNvGrpSpPr/>
          <p:nvPr/>
        </p:nvGrpSpPr>
        <p:grpSpPr>
          <a:xfrm>
            <a:off x="224374" y="150142"/>
            <a:ext cx="1305547" cy="963886"/>
            <a:chOff x="224374" y="150142"/>
            <a:chExt cx="1305547" cy="963886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C676911-A2CA-4EAE-A377-D6903FD781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24374" y="150142"/>
              <a:ext cx="1233714" cy="9144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5FCCD9CE-F363-4F09-951D-49307E5B51B6}"/>
                    </a:ext>
                  </a:extLst>
                </p:cNvPr>
                <p:cNvSpPr/>
                <p:nvPr/>
              </p:nvSpPr>
              <p:spPr>
                <a:xfrm>
                  <a:off x="1043301" y="651967"/>
                  <a:ext cx="486620" cy="462061"/>
                </a:xfrm>
                <a:custGeom>
                  <a:avLst/>
                  <a:gdLst>
                    <a:gd name="connsiteX0" fmla="*/ 0 w 486620"/>
                    <a:gd name="connsiteY0" fmla="*/ 0 h 462061"/>
                    <a:gd name="connsiteX1" fmla="*/ 486620 w 486620"/>
                    <a:gd name="connsiteY1" fmla="*/ 0 h 462061"/>
                    <a:gd name="connsiteX2" fmla="*/ 486620 w 486620"/>
                    <a:gd name="connsiteY2" fmla="*/ 462061 h 462061"/>
                    <a:gd name="connsiteX3" fmla="*/ 0 w 486620"/>
                    <a:gd name="connsiteY3" fmla="*/ 462061 h 462061"/>
                    <a:gd name="connsiteX4" fmla="*/ 0 w 486620"/>
                    <a:gd name="connsiteY4" fmla="*/ 0 h 462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86620" h="462061" extrusionOk="0">
                      <a:moveTo>
                        <a:pt x="0" y="0"/>
                      </a:moveTo>
                      <a:cubicBezTo>
                        <a:pt x="181151" y="-31402"/>
                        <a:pt x="266614" y="1215"/>
                        <a:pt x="486620" y="0"/>
                      </a:cubicBezTo>
                      <a:cubicBezTo>
                        <a:pt x="516023" y="106955"/>
                        <a:pt x="442746" y="322741"/>
                        <a:pt x="486620" y="462061"/>
                      </a:cubicBezTo>
                      <a:cubicBezTo>
                        <a:pt x="244287" y="470634"/>
                        <a:pt x="197392" y="413383"/>
                        <a:pt x="0" y="462061"/>
                      </a:cubicBezTo>
                      <a:cubicBezTo>
                        <a:pt x="-23623" y="256649"/>
                        <a:pt x="6638" y="196071"/>
                        <a:pt x="0" y="0"/>
                      </a:cubicBezTo>
                      <a:close/>
                    </a:path>
                  </a:pathLst>
                </a:custGeom>
                <a:noFill/>
                <a:ln w="19050">
                  <a:noFill/>
                  <a:prstDash val="dash"/>
                  <a:extLst>
                    <a:ext uri="{C807C97D-BFC1-408E-A445-0C87EB9F89A2}">
                      <ask:lineSketchStyleProps xmlns:ask="http://schemas.microsoft.com/office/drawing/2018/sketchyshapes" sd="920769958">
                        <a:prstGeom prst="rect">
                          <a:avLst/>
                        </a:prstGeom>
                        <ask:type>
                          <ask:lineSketchScribble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none" anchor="ctr" anchorCtr="0">
                  <a:no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oMath>
                    </m:oMathPara>
                  </a14:m>
                  <a:endParaRPr lang="en-US" sz="2200" dirty="0"/>
                </a:p>
              </p:txBody>
            </p:sp>
          </mc:Choice>
          <mc:Fallback xmlns="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5FCCD9CE-F363-4F09-951D-49307E5B51B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3301" y="651967"/>
                  <a:ext cx="486620" cy="462061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  <a:ln w="19050">
                  <a:noFill/>
                  <a:prstDash val="dash"/>
                  <a:extLst>
                    <a:ext uri="{C807C97D-BFC1-408E-A445-0C87EB9F89A2}">
                      <ask:lineSketchStyleProps xmlns:ask="http://schemas.microsoft.com/office/drawing/2018/sketchyshapes" sd="920769958">
                        <a:custGeom>
                          <a:avLst/>
                          <a:gdLst>
                            <a:gd name="connsiteX0" fmla="*/ 0 w 486620"/>
                            <a:gd name="connsiteY0" fmla="*/ 0 h 462061"/>
                            <a:gd name="connsiteX1" fmla="*/ 486620 w 486620"/>
                            <a:gd name="connsiteY1" fmla="*/ 0 h 462061"/>
                            <a:gd name="connsiteX2" fmla="*/ 486620 w 486620"/>
                            <a:gd name="connsiteY2" fmla="*/ 462061 h 462061"/>
                            <a:gd name="connsiteX3" fmla="*/ 0 w 486620"/>
                            <a:gd name="connsiteY3" fmla="*/ 462061 h 462061"/>
                            <a:gd name="connsiteX4" fmla="*/ 0 w 486620"/>
                            <a:gd name="connsiteY4" fmla="*/ 0 h 462061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486620" h="462061" extrusionOk="0">
                              <a:moveTo>
                                <a:pt x="0" y="0"/>
                              </a:moveTo>
                              <a:cubicBezTo>
                                <a:pt x="181151" y="-31402"/>
                                <a:pt x="266614" y="1215"/>
                                <a:pt x="486620" y="0"/>
                              </a:cubicBezTo>
                              <a:cubicBezTo>
                                <a:pt x="516023" y="106955"/>
                                <a:pt x="442746" y="322741"/>
                                <a:pt x="486620" y="462061"/>
                              </a:cubicBezTo>
                              <a:cubicBezTo>
                                <a:pt x="244287" y="470634"/>
                                <a:pt x="197392" y="413383"/>
                                <a:pt x="0" y="462061"/>
                              </a:cubicBezTo>
                              <a:cubicBezTo>
                                <a:pt x="-23623" y="256649"/>
                                <a:pt x="6638" y="196071"/>
                                <a:pt x="0" y="0"/>
                              </a:cubicBezTo>
                              <a:close/>
                            </a:path>
                          </a:pathLst>
                        </a:custGeom>
                        <ask:type>
                          <ask:lineSketchScribble/>
                        </ask:type>
                      </ask:lineSketchStyleProps>
                    </a:ext>
                  </a:extLst>
                </a:ln>
              </p:spPr>
              <p:txBody>
                <a:bodyPr/>
                <a:lstStyle/>
                <a:p>
                  <a:r>
                    <a:rPr lang="id-ID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24E1B77-0921-4AD6-B03B-C8FDC7BA6C55}"/>
              </a:ext>
            </a:extLst>
          </p:cNvPr>
          <p:cNvGrpSpPr/>
          <p:nvPr/>
        </p:nvGrpSpPr>
        <p:grpSpPr>
          <a:xfrm>
            <a:off x="1517282" y="1116314"/>
            <a:ext cx="1312662" cy="924220"/>
            <a:chOff x="1517282" y="1116314"/>
            <a:chExt cx="1312662" cy="924220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AFABAC7-65E8-46F1-93FE-8704B599A6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517282" y="1116314"/>
              <a:ext cx="1233714" cy="9144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8C74187C-EA0B-4A30-A87F-8A26B21EAB0B}"/>
                    </a:ext>
                  </a:extLst>
                </p:cNvPr>
                <p:cNvSpPr/>
                <p:nvPr/>
              </p:nvSpPr>
              <p:spPr>
                <a:xfrm>
                  <a:off x="2343324" y="1578473"/>
                  <a:ext cx="486620" cy="462061"/>
                </a:xfrm>
                <a:custGeom>
                  <a:avLst/>
                  <a:gdLst>
                    <a:gd name="connsiteX0" fmla="*/ 0 w 486620"/>
                    <a:gd name="connsiteY0" fmla="*/ 0 h 462061"/>
                    <a:gd name="connsiteX1" fmla="*/ 486620 w 486620"/>
                    <a:gd name="connsiteY1" fmla="*/ 0 h 462061"/>
                    <a:gd name="connsiteX2" fmla="*/ 486620 w 486620"/>
                    <a:gd name="connsiteY2" fmla="*/ 462061 h 462061"/>
                    <a:gd name="connsiteX3" fmla="*/ 0 w 486620"/>
                    <a:gd name="connsiteY3" fmla="*/ 462061 h 462061"/>
                    <a:gd name="connsiteX4" fmla="*/ 0 w 486620"/>
                    <a:gd name="connsiteY4" fmla="*/ 0 h 462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86620" h="462061" extrusionOk="0">
                      <a:moveTo>
                        <a:pt x="0" y="0"/>
                      </a:moveTo>
                      <a:cubicBezTo>
                        <a:pt x="181151" y="-31402"/>
                        <a:pt x="266614" y="1215"/>
                        <a:pt x="486620" y="0"/>
                      </a:cubicBezTo>
                      <a:cubicBezTo>
                        <a:pt x="516023" y="106955"/>
                        <a:pt x="442746" y="322741"/>
                        <a:pt x="486620" y="462061"/>
                      </a:cubicBezTo>
                      <a:cubicBezTo>
                        <a:pt x="244287" y="470634"/>
                        <a:pt x="197392" y="413383"/>
                        <a:pt x="0" y="462061"/>
                      </a:cubicBezTo>
                      <a:cubicBezTo>
                        <a:pt x="-23623" y="256649"/>
                        <a:pt x="6638" y="196071"/>
                        <a:pt x="0" y="0"/>
                      </a:cubicBezTo>
                      <a:close/>
                    </a:path>
                  </a:pathLst>
                </a:custGeom>
                <a:noFill/>
                <a:ln w="19050">
                  <a:noFill/>
                  <a:prstDash val="dash"/>
                  <a:extLst>
                    <a:ext uri="{C807C97D-BFC1-408E-A445-0C87EB9F89A2}">
                      <ask:lineSketchStyleProps xmlns:ask="http://schemas.microsoft.com/office/drawing/2018/sketchyshapes" sd="920769958">
                        <a:prstGeom prst="rect">
                          <a:avLst/>
                        </a:prstGeom>
                        <ask:type>
                          <ask:lineSketchScribble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none" anchor="ctr" anchorCtr="0">
                  <a:no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oMath>
                    </m:oMathPara>
                  </a14:m>
                  <a:endParaRPr lang="en-US" sz="22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8C74187C-EA0B-4A30-A87F-8A26B21EAB0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43324" y="1578473"/>
                  <a:ext cx="486620" cy="462061"/>
                </a:xfrm>
                <a:prstGeom prst="rect">
                  <a:avLst/>
                </a:prstGeom>
                <a:blipFill>
                  <a:blip r:embed="rId21"/>
                  <a:stretch>
                    <a:fillRect b="-1316"/>
                  </a:stretch>
                </a:blipFill>
                <a:ln w="19050">
                  <a:noFill/>
                  <a:prstDash val="dash"/>
                  <a:extLst>
                    <a:ext uri="{C807C97D-BFC1-408E-A445-0C87EB9F89A2}">
                      <ask:lineSketchStyleProps xmlns:ask="http://schemas.microsoft.com/office/drawing/2018/sketchyshapes" sd="920769958">
                        <a:custGeom>
                          <a:avLst/>
                          <a:gdLst>
                            <a:gd name="connsiteX0" fmla="*/ 0 w 486620"/>
                            <a:gd name="connsiteY0" fmla="*/ 0 h 462061"/>
                            <a:gd name="connsiteX1" fmla="*/ 486620 w 486620"/>
                            <a:gd name="connsiteY1" fmla="*/ 0 h 462061"/>
                            <a:gd name="connsiteX2" fmla="*/ 486620 w 486620"/>
                            <a:gd name="connsiteY2" fmla="*/ 462061 h 462061"/>
                            <a:gd name="connsiteX3" fmla="*/ 0 w 486620"/>
                            <a:gd name="connsiteY3" fmla="*/ 462061 h 462061"/>
                            <a:gd name="connsiteX4" fmla="*/ 0 w 486620"/>
                            <a:gd name="connsiteY4" fmla="*/ 0 h 462061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486620" h="462061" extrusionOk="0">
                              <a:moveTo>
                                <a:pt x="0" y="0"/>
                              </a:moveTo>
                              <a:cubicBezTo>
                                <a:pt x="181151" y="-31402"/>
                                <a:pt x="266614" y="1215"/>
                                <a:pt x="486620" y="0"/>
                              </a:cubicBezTo>
                              <a:cubicBezTo>
                                <a:pt x="516023" y="106955"/>
                                <a:pt x="442746" y="322741"/>
                                <a:pt x="486620" y="462061"/>
                              </a:cubicBezTo>
                              <a:cubicBezTo>
                                <a:pt x="244287" y="470634"/>
                                <a:pt x="197392" y="413383"/>
                                <a:pt x="0" y="462061"/>
                              </a:cubicBezTo>
                              <a:cubicBezTo>
                                <a:pt x="-23623" y="256649"/>
                                <a:pt x="6638" y="196071"/>
                                <a:pt x="0" y="0"/>
                              </a:cubicBezTo>
                              <a:close/>
                            </a:path>
                          </a:pathLst>
                        </a:custGeom>
                        <ask:type>
                          <ask:lineSketchScribble/>
                        </ask:type>
                      </ask:lineSketchStyleProps>
                    </a:ext>
                  </a:extLst>
                </a:ln>
              </p:spPr>
              <p:txBody>
                <a:bodyPr/>
                <a:lstStyle/>
                <a:p>
                  <a:r>
                    <a:rPr lang="id-ID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15DDAAD-429C-4BCF-82FF-50C219230ADF}"/>
              </a:ext>
            </a:extLst>
          </p:cNvPr>
          <p:cNvGrpSpPr/>
          <p:nvPr/>
        </p:nvGrpSpPr>
        <p:grpSpPr>
          <a:xfrm>
            <a:off x="224374" y="2086940"/>
            <a:ext cx="1265946" cy="940595"/>
            <a:chOff x="224374" y="2086940"/>
            <a:chExt cx="1265946" cy="940595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6EC7A8AD-7421-43F0-8C69-67B756DBBF54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24374" y="2086940"/>
              <a:ext cx="1233714" cy="9144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2802E4A8-1545-4AF4-AA0B-6BE3F4E0067C}"/>
                    </a:ext>
                  </a:extLst>
                </p:cNvPr>
                <p:cNvSpPr/>
                <p:nvPr/>
              </p:nvSpPr>
              <p:spPr>
                <a:xfrm>
                  <a:off x="1003700" y="2565474"/>
                  <a:ext cx="486620" cy="462061"/>
                </a:xfrm>
                <a:custGeom>
                  <a:avLst/>
                  <a:gdLst>
                    <a:gd name="connsiteX0" fmla="*/ 0 w 486620"/>
                    <a:gd name="connsiteY0" fmla="*/ 0 h 462061"/>
                    <a:gd name="connsiteX1" fmla="*/ 486620 w 486620"/>
                    <a:gd name="connsiteY1" fmla="*/ 0 h 462061"/>
                    <a:gd name="connsiteX2" fmla="*/ 486620 w 486620"/>
                    <a:gd name="connsiteY2" fmla="*/ 462061 h 462061"/>
                    <a:gd name="connsiteX3" fmla="*/ 0 w 486620"/>
                    <a:gd name="connsiteY3" fmla="*/ 462061 h 462061"/>
                    <a:gd name="connsiteX4" fmla="*/ 0 w 486620"/>
                    <a:gd name="connsiteY4" fmla="*/ 0 h 462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86620" h="462061" extrusionOk="0">
                      <a:moveTo>
                        <a:pt x="0" y="0"/>
                      </a:moveTo>
                      <a:cubicBezTo>
                        <a:pt x="181151" y="-31402"/>
                        <a:pt x="266614" y="1215"/>
                        <a:pt x="486620" y="0"/>
                      </a:cubicBezTo>
                      <a:cubicBezTo>
                        <a:pt x="516023" y="106955"/>
                        <a:pt x="442746" y="322741"/>
                        <a:pt x="486620" y="462061"/>
                      </a:cubicBezTo>
                      <a:cubicBezTo>
                        <a:pt x="244287" y="470634"/>
                        <a:pt x="197392" y="413383"/>
                        <a:pt x="0" y="462061"/>
                      </a:cubicBezTo>
                      <a:cubicBezTo>
                        <a:pt x="-23623" y="256649"/>
                        <a:pt x="6638" y="196071"/>
                        <a:pt x="0" y="0"/>
                      </a:cubicBezTo>
                      <a:close/>
                    </a:path>
                  </a:pathLst>
                </a:custGeom>
                <a:noFill/>
                <a:ln w="19050">
                  <a:noFill/>
                  <a:prstDash val="dash"/>
                  <a:extLst>
                    <a:ext uri="{C807C97D-BFC1-408E-A445-0C87EB9F89A2}">
                      <ask:lineSketchStyleProps xmlns:ask="http://schemas.microsoft.com/office/drawing/2018/sketchyshapes" sd="920769958">
                        <a:prstGeom prst="rect">
                          <a:avLst/>
                        </a:prstGeom>
                        <ask:type>
                          <ask:lineSketchScribble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none" anchor="ctr" anchorCtr="0">
                  <a:no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  <m:sup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en-US" sz="22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2802E4A8-1545-4AF4-AA0B-6BE3F4E0067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3700" y="2565474"/>
                  <a:ext cx="486620" cy="462061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  <a:ln w="19050">
                  <a:noFill/>
                  <a:prstDash val="dash"/>
                  <a:extLst>
                    <a:ext uri="{C807C97D-BFC1-408E-A445-0C87EB9F89A2}">
                      <ask:lineSketchStyleProps xmlns:ask="http://schemas.microsoft.com/office/drawing/2018/sketchyshapes" sd="920769958">
                        <a:custGeom>
                          <a:avLst/>
                          <a:gdLst>
                            <a:gd name="connsiteX0" fmla="*/ 0 w 486620"/>
                            <a:gd name="connsiteY0" fmla="*/ 0 h 462061"/>
                            <a:gd name="connsiteX1" fmla="*/ 486620 w 486620"/>
                            <a:gd name="connsiteY1" fmla="*/ 0 h 462061"/>
                            <a:gd name="connsiteX2" fmla="*/ 486620 w 486620"/>
                            <a:gd name="connsiteY2" fmla="*/ 462061 h 462061"/>
                            <a:gd name="connsiteX3" fmla="*/ 0 w 486620"/>
                            <a:gd name="connsiteY3" fmla="*/ 462061 h 462061"/>
                            <a:gd name="connsiteX4" fmla="*/ 0 w 486620"/>
                            <a:gd name="connsiteY4" fmla="*/ 0 h 462061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486620" h="462061" extrusionOk="0">
                              <a:moveTo>
                                <a:pt x="0" y="0"/>
                              </a:moveTo>
                              <a:cubicBezTo>
                                <a:pt x="181151" y="-31402"/>
                                <a:pt x="266614" y="1215"/>
                                <a:pt x="486620" y="0"/>
                              </a:cubicBezTo>
                              <a:cubicBezTo>
                                <a:pt x="516023" y="106955"/>
                                <a:pt x="442746" y="322741"/>
                                <a:pt x="486620" y="462061"/>
                              </a:cubicBezTo>
                              <a:cubicBezTo>
                                <a:pt x="244287" y="470634"/>
                                <a:pt x="197392" y="413383"/>
                                <a:pt x="0" y="462061"/>
                              </a:cubicBezTo>
                              <a:cubicBezTo>
                                <a:pt x="-23623" y="256649"/>
                                <a:pt x="6638" y="196071"/>
                                <a:pt x="0" y="0"/>
                              </a:cubicBezTo>
                              <a:close/>
                            </a:path>
                          </a:pathLst>
                        </a:custGeom>
                        <ask:type>
                          <ask:lineSketchScribble/>
                        </ask:type>
                      </ask:lineSketchStyleProps>
                    </a:ext>
                  </a:extLst>
                </a:ln>
              </p:spPr>
              <p:txBody>
                <a:bodyPr/>
                <a:lstStyle/>
                <a:p>
                  <a:r>
                    <a:rPr lang="id-ID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4ED735E-70AF-4D4E-85E2-C46DF1ED99C2}"/>
              </a:ext>
            </a:extLst>
          </p:cNvPr>
          <p:cNvGrpSpPr/>
          <p:nvPr/>
        </p:nvGrpSpPr>
        <p:grpSpPr>
          <a:xfrm>
            <a:off x="1517282" y="2086940"/>
            <a:ext cx="1263311" cy="940595"/>
            <a:chOff x="1517282" y="2086940"/>
            <a:chExt cx="1263311" cy="940595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59E0206A-658D-476C-9165-83625E8DDDA6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517282" y="2086940"/>
              <a:ext cx="1233714" cy="9144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B39ECB6A-AC5F-4E94-ACC4-712FB2AE5776}"/>
                    </a:ext>
                  </a:extLst>
                </p:cNvPr>
                <p:cNvSpPr/>
                <p:nvPr/>
              </p:nvSpPr>
              <p:spPr>
                <a:xfrm>
                  <a:off x="2293973" y="2565474"/>
                  <a:ext cx="486620" cy="462061"/>
                </a:xfrm>
                <a:custGeom>
                  <a:avLst/>
                  <a:gdLst>
                    <a:gd name="connsiteX0" fmla="*/ 0 w 486620"/>
                    <a:gd name="connsiteY0" fmla="*/ 0 h 462061"/>
                    <a:gd name="connsiteX1" fmla="*/ 486620 w 486620"/>
                    <a:gd name="connsiteY1" fmla="*/ 0 h 462061"/>
                    <a:gd name="connsiteX2" fmla="*/ 486620 w 486620"/>
                    <a:gd name="connsiteY2" fmla="*/ 462061 h 462061"/>
                    <a:gd name="connsiteX3" fmla="*/ 0 w 486620"/>
                    <a:gd name="connsiteY3" fmla="*/ 462061 h 462061"/>
                    <a:gd name="connsiteX4" fmla="*/ 0 w 486620"/>
                    <a:gd name="connsiteY4" fmla="*/ 0 h 462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86620" h="462061" extrusionOk="0">
                      <a:moveTo>
                        <a:pt x="0" y="0"/>
                      </a:moveTo>
                      <a:cubicBezTo>
                        <a:pt x="181151" y="-31402"/>
                        <a:pt x="266614" y="1215"/>
                        <a:pt x="486620" y="0"/>
                      </a:cubicBezTo>
                      <a:cubicBezTo>
                        <a:pt x="516023" y="106955"/>
                        <a:pt x="442746" y="322741"/>
                        <a:pt x="486620" y="462061"/>
                      </a:cubicBezTo>
                      <a:cubicBezTo>
                        <a:pt x="244287" y="470634"/>
                        <a:pt x="197392" y="413383"/>
                        <a:pt x="0" y="462061"/>
                      </a:cubicBezTo>
                      <a:cubicBezTo>
                        <a:pt x="-23623" y="256649"/>
                        <a:pt x="6638" y="196071"/>
                        <a:pt x="0" y="0"/>
                      </a:cubicBezTo>
                      <a:close/>
                    </a:path>
                  </a:pathLst>
                </a:custGeom>
                <a:noFill/>
                <a:ln w="19050">
                  <a:noFill/>
                  <a:prstDash val="dash"/>
                  <a:extLst>
                    <a:ext uri="{C807C97D-BFC1-408E-A445-0C87EB9F89A2}">
                      <ask:lineSketchStyleProps xmlns:ask="http://schemas.microsoft.com/office/drawing/2018/sketchyshapes" sd="920769958">
                        <a:prstGeom prst="rect">
                          <a:avLst/>
                        </a:prstGeom>
                        <ask:type>
                          <ask:lineSketchScribble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none" anchor="ctr" anchorCtr="0">
                  <a:no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  <m:sup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en-US" sz="22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B39ECB6A-AC5F-4E94-ACC4-712FB2AE577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93973" y="2565474"/>
                  <a:ext cx="486620" cy="462061"/>
                </a:xfrm>
                <a:prstGeom prst="rect">
                  <a:avLst/>
                </a:prstGeom>
                <a:blipFill>
                  <a:blip r:embed="rId25"/>
                  <a:stretch>
                    <a:fillRect b="-1316"/>
                  </a:stretch>
                </a:blipFill>
                <a:ln w="19050">
                  <a:noFill/>
                  <a:prstDash val="dash"/>
                  <a:extLst>
                    <a:ext uri="{C807C97D-BFC1-408E-A445-0C87EB9F89A2}">
                      <ask:lineSketchStyleProps xmlns:ask="http://schemas.microsoft.com/office/drawing/2018/sketchyshapes" sd="920769958">
                        <a:custGeom>
                          <a:avLst/>
                          <a:gdLst>
                            <a:gd name="connsiteX0" fmla="*/ 0 w 486620"/>
                            <a:gd name="connsiteY0" fmla="*/ 0 h 462061"/>
                            <a:gd name="connsiteX1" fmla="*/ 486620 w 486620"/>
                            <a:gd name="connsiteY1" fmla="*/ 0 h 462061"/>
                            <a:gd name="connsiteX2" fmla="*/ 486620 w 486620"/>
                            <a:gd name="connsiteY2" fmla="*/ 462061 h 462061"/>
                            <a:gd name="connsiteX3" fmla="*/ 0 w 486620"/>
                            <a:gd name="connsiteY3" fmla="*/ 462061 h 462061"/>
                            <a:gd name="connsiteX4" fmla="*/ 0 w 486620"/>
                            <a:gd name="connsiteY4" fmla="*/ 0 h 462061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486620" h="462061" extrusionOk="0">
                              <a:moveTo>
                                <a:pt x="0" y="0"/>
                              </a:moveTo>
                              <a:cubicBezTo>
                                <a:pt x="181151" y="-31402"/>
                                <a:pt x="266614" y="1215"/>
                                <a:pt x="486620" y="0"/>
                              </a:cubicBezTo>
                              <a:cubicBezTo>
                                <a:pt x="516023" y="106955"/>
                                <a:pt x="442746" y="322741"/>
                                <a:pt x="486620" y="462061"/>
                              </a:cubicBezTo>
                              <a:cubicBezTo>
                                <a:pt x="244287" y="470634"/>
                                <a:pt x="197392" y="413383"/>
                                <a:pt x="0" y="462061"/>
                              </a:cubicBezTo>
                              <a:cubicBezTo>
                                <a:pt x="-23623" y="256649"/>
                                <a:pt x="6638" y="196071"/>
                                <a:pt x="0" y="0"/>
                              </a:cubicBezTo>
                              <a:close/>
                            </a:path>
                          </a:pathLst>
                        </a:custGeom>
                        <ask:type>
                          <ask:lineSketchScribble/>
                        </ask:type>
                      </ask:lineSketchStyleProps>
                    </a:ext>
                  </a:extLst>
                </a:ln>
              </p:spPr>
              <p:txBody>
                <a:bodyPr/>
                <a:lstStyle/>
                <a:p>
                  <a:r>
                    <a:rPr lang="id-ID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D453FCD-7432-4B8D-886C-091D7915C13D}"/>
              </a:ext>
            </a:extLst>
          </p:cNvPr>
          <p:cNvGrpSpPr/>
          <p:nvPr/>
        </p:nvGrpSpPr>
        <p:grpSpPr>
          <a:xfrm>
            <a:off x="2810190" y="2086940"/>
            <a:ext cx="1233714" cy="940595"/>
            <a:chOff x="2810190" y="2086940"/>
            <a:chExt cx="1233714" cy="940595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BEC7DE74-977D-42BC-A321-6A530FDC50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10190" y="2086940"/>
              <a:ext cx="1233714" cy="9144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B80EBB61-C6B4-4E3D-B28A-68C131351C2C}"/>
                    </a:ext>
                  </a:extLst>
                </p:cNvPr>
                <p:cNvSpPr/>
                <p:nvPr/>
              </p:nvSpPr>
              <p:spPr>
                <a:xfrm>
                  <a:off x="3511675" y="2565474"/>
                  <a:ext cx="486620" cy="462061"/>
                </a:xfrm>
                <a:custGeom>
                  <a:avLst/>
                  <a:gdLst>
                    <a:gd name="connsiteX0" fmla="*/ 0 w 486620"/>
                    <a:gd name="connsiteY0" fmla="*/ 0 h 462061"/>
                    <a:gd name="connsiteX1" fmla="*/ 486620 w 486620"/>
                    <a:gd name="connsiteY1" fmla="*/ 0 h 462061"/>
                    <a:gd name="connsiteX2" fmla="*/ 486620 w 486620"/>
                    <a:gd name="connsiteY2" fmla="*/ 462061 h 462061"/>
                    <a:gd name="connsiteX3" fmla="*/ 0 w 486620"/>
                    <a:gd name="connsiteY3" fmla="*/ 462061 h 462061"/>
                    <a:gd name="connsiteX4" fmla="*/ 0 w 486620"/>
                    <a:gd name="connsiteY4" fmla="*/ 0 h 462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86620" h="462061" extrusionOk="0">
                      <a:moveTo>
                        <a:pt x="0" y="0"/>
                      </a:moveTo>
                      <a:cubicBezTo>
                        <a:pt x="181151" y="-31402"/>
                        <a:pt x="266614" y="1215"/>
                        <a:pt x="486620" y="0"/>
                      </a:cubicBezTo>
                      <a:cubicBezTo>
                        <a:pt x="516023" y="106955"/>
                        <a:pt x="442746" y="322741"/>
                        <a:pt x="486620" y="462061"/>
                      </a:cubicBezTo>
                      <a:cubicBezTo>
                        <a:pt x="244287" y="470634"/>
                        <a:pt x="197392" y="413383"/>
                        <a:pt x="0" y="462061"/>
                      </a:cubicBezTo>
                      <a:cubicBezTo>
                        <a:pt x="-23623" y="256649"/>
                        <a:pt x="6638" y="196071"/>
                        <a:pt x="0" y="0"/>
                      </a:cubicBezTo>
                      <a:close/>
                    </a:path>
                  </a:pathLst>
                </a:custGeom>
                <a:noFill/>
                <a:ln w="19050">
                  <a:noFill/>
                  <a:prstDash val="dash"/>
                  <a:extLst>
                    <a:ext uri="{C807C97D-BFC1-408E-A445-0C87EB9F89A2}">
                      <ask:lineSketchStyleProps xmlns:ask="http://schemas.microsoft.com/office/drawing/2018/sketchyshapes" sd="920769958">
                        <a:prstGeom prst="rect">
                          <a:avLst/>
                        </a:prstGeom>
                        <ask:type>
                          <ask:lineSketchScribble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none" anchor="ctr" anchorCtr="0">
                  <a:no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oMath>
                    </m:oMathPara>
                  </a14:m>
                  <a:endParaRPr lang="en-US" sz="22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B80EBB61-C6B4-4E3D-B28A-68C131351C2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11675" y="2565474"/>
                  <a:ext cx="486620" cy="462061"/>
                </a:xfrm>
                <a:prstGeom prst="rect">
                  <a:avLst/>
                </a:prstGeom>
                <a:blipFill>
                  <a:blip r:embed="rId27"/>
                  <a:stretch>
                    <a:fillRect r="-17500" b="-1316"/>
                  </a:stretch>
                </a:blipFill>
                <a:ln w="19050">
                  <a:noFill/>
                  <a:prstDash val="dash"/>
                  <a:extLst>
                    <a:ext uri="{C807C97D-BFC1-408E-A445-0C87EB9F89A2}">
                      <ask:lineSketchStyleProps xmlns:ask="http://schemas.microsoft.com/office/drawing/2018/sketchyshapes" sd="920769958">
                        <a:custGeom>
                          <a:avLst/>
                          <a:gdLst>
                            <a:gd name="connsiteX0" fmla="*/ 0 w 486620"/>
                            <a:gd name="connsiteY0" fmla="*/ 0 h 462061"/>
                            <a:gd name="connsiteX1" fmla="*/ 486620 w 486620"/>
                            <a:gd name="connsiteY1" fmla="*/ 0 h 462061"/>
                            <a:gd name="connsiteX2" fmla="*/ 486620 w 486620"/>
                            <a:gd name="connsiteY2" fmla="*/ 462061 h 462061"/>
                            <a:gd name="connsiteX3" fmla="*/ 0 w 486620"/>
                            <a:gd name="connsiteY3" fmla="*/ 462061 h 462061"/>
                            <a:gd name="connsiteX4" fmla="*/ 0 w 486620"/>
                            <a:gd name="connsiteY4" fmla="*/ 0 h 462061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486620" h="462061" extrusionOk="0">
                              <a:moveTo>
                                <a:pt x="0" y="0"/>
                              </a:moveTo>
                              <a:cubicBezTo>
                                <a:pt x="181151" y="-31402"/>
                                <a:pt x="266614" y="1215"/>
                                <a:pt x="486620" y="0"/>
                              </a:cubicBezTo>
                              <a:cubicBezTo>
                                <a:pt x="516023" y="106955"/>
                                <a:pt x="442746" y="322741"/>
                                <a:pt x="486620" y="462061"/>
                              </a:cubicBezTo>
                              <a:cubicBezTo>
                                <a:pt x="244287" y="470634"/>
                                <a:pt x="197392" y="413383"/>
                                <a:pt x="0" y="462061"/>
                              </a:cubicBezTo>
                              <a:cubicBezTo>
                                <a:pt x="-23623" y="256649"/>
                                <a:pt x="6638" y="196071"/>
                                <a:pt x="0" y="0"/>
                              </a:cubicBezTo>
                              <a:close/>
                            </a:path>
                          </a:pathLst>
                        </a:custGeom>
                        <ask:type>
                          <ask:lineSketchScribble/>
                        </ask:type>
                      </ask:lineSketchStyleProps>
                    </a:ext>
                  </a:extLst>
                </a:ln>
              </p:spPr>
              <p:txBody>
                <a:bodyPr/>
                <a:lstStyle/>
                <a:p>
                  <a:r>
                    <a:rPr lang="id-ID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FD310978-D24D-4323-AFB0-94F599AC1E88}"/>
              </a:ext>
            </a:extLst>
          </p:cNvPr>
          <p:cNvGrpSpPr/>
          <p:nvPr/>
        </p:nvGrpSpPr>
        <p:grpSpPr>
          <a:xfrm>
            <a:off x="224374" y="3047746"/>
            <a:ext cx="1260491" cy="950881"/>
            <a:chOff x="224374" y="3047746"/>
            <a:chExt cx="1260491" cy="950881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17265F08-ED0D-4200-BB62-7EE899DB9802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24374" y="3047746"/>
              <a:ext cx="1233714" cy="9144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CEC3910A-2BE2-42DC-8525-E3CEDAFAE37B}"/>
                    </a:ext>
                  </a:extLst>
                </p:cNvPr>
                <p:cNvSpPr/>
                <p:nvPr/>
              </p:nvSpPr>
              <p:spPr>
                <a:xfrm>
                  <a:off x="727587" y="3536566"/>
                  <a:ext cx="757278" cy="462061"/>
                </a:xfrm>
                <a:custGeom>
                  <a:avLst/>
                  <a:gdLst>
                    <a:gd name="connsiteX0" fmla="*/ 0 w 757278"/>
                    <a:gd name="connsiteY0" fmla="*/ 0 h 462061"/>
                    <a:gd name="connsiteX1" fmla="*/ 371066 w 757278"/>
                    <a:gd name="connsiteY1" fmla="*/ 0 h 462061"/>
                    <a:gd name="connsiteX2" fmla="*/ 757278 w 757278"/>
                    <a:gd name="connsiteY2" fmla="*/ 0 h 462061"/>
                    <a:gd name="connsiteX3" fmla="*/ 757278 w 757278"/>
                    <a:gd name="connsiteY3" fmla="*/ 462061 h 462061"/>
                    <a:gd name="connsiteX4" fmla="*/ 393785 w 757278"/>
                    <a:gd name="connsiteY4" fmla="*/ 462061 h 462061"/>
                    <a:gd name="connsiteX5" fmla="*/ 0 w 757278"/>
                    <a:gd name="connsiteY5" fmla="*/ 462061 h 462061"/>
                    <a:gd name="connsiteX6" fmla="*/ 0 w 757278"/>
                    <a:gd name="connsiteY6" fmla="*/ 0 h 462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757278" h="462061" extrusionOk="0">
                      <a:moveTo>
                        <a:pt x="0" y="0"/>
                      </a:moveTo>
                      <a:cubicBezTo>
                        <a:pt x="87814" y="-27921"/>
                        <a:pt x="243890" y="12158"/>
                        <a:pt x="371066" y="0"/>
                      </a:cubicBezTo>
                      <a:cubicBezTo>
                        <a:pt x="498242" y="-12158"/>
                        <a:pt x="658394" y="29509"/>
                        <a:pt x="757278" y="0"/>
                      </a:cubicBezTo>
                      <a:cubicBezTo>
                        <a:pt x="772887" y="158275"/>
                        <a:pt x="753412" y="248247"/>
                        <a:pt x="757278" y="462061"/>
                      </a:cubicBezTo>
                      <a:cubicBezTo>
                        <a:pt x="665446" y="483519"/>
                        <a:pt x="537007" y="440182"/>
                        <a:pt x="393785" y="462061"/>
                      </a:cubicBezTo>
                      <a:cubicBezTo>
                        <a:pt x="250563" y="483940"/>
                        <a:pt x="153236" y="416480"/>
                        <a:pt x="0" y="462061"/>
                      </a:cubicBezTo>
                      <a:cubicBezTo>
                        <a:pt x="-31677" y="310837"/>
                        <a:pt x="23441" y="93574"/>
                        <a:pt x="0" y="0"/>
                      </a:cubicBezTo>
                      <a:close/>
                    </a:path>
                  </a:pathLst>
                </a:custGeom>
                <a:noFill/>
                <a:ln w="19050">
                  <a:noFill/>
                  <a:prstDash val="dash"/>
                  <a:extLst>
                    <a:ext uri="{C807C97D-BFC1-408E-A445-0C87EB9F89A2}">
                      <ask:lineSketchStyleProps xmlns:ask="http://schemas.microsoft.com/office/drawing/2018/sketchyshapes" sd="920769958">
                        <a:prstGeom prst="rect">
                          <a:avLst/>
                        </a:prstGeom>
                        <ask:type>
                          <ask:lineSketchScribble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none" anchor="ctr" anchorCtr="0">
                  <a:no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2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  <m:sup>
                                <m:r>
                                  <a:rPr lang="en-US" sz="2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d>
                      </m:oMath>
                    </m:oMathPara>
                  </a14:m>
                  <a:endParaRPr lang="en-US" sz="22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CEC3910A-2BE2-42DC-8525-E3CEDAFAE37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7587" y="3536566"/>
                  <a:ext cx="757278" cy="462061"/>
                </a:xfrm>
                <a:prstGeom prst="rect">
                  <a:avLst/>
                </a:prstGeom>
                <a:blipFill>
                  <a:blip r:embed="rId29"/>
                  <a:stretch>
                    <a:fillRect b="-2632"/>
                  </a:stretch>
                </a:blipFill>
                <a:ln w="19050">
                  <a:noFill/>
                  <a:prstDash val="dash"/>
                  <a:extLst>
                    <a:ext uri="{C807C97D-BFC1-408E-A445-0C87EB9F89A2}">
                      <ask:lineSketchStyleProps xmlns:ask="http://schemas.microsoft.com/office/drawing/2018/sketchyshapes" sd="920769958">
                        <a:custGeom>
                          <a:avLst/>
                          <a:gdLst>
                            <a:gd name="connsiteX0" fmla="*/ 0 w 757278"/>
                            <a:gd name="connsiteY0" fmla="*/ 0 h 462061"/>
                            <a:gd name="connsiteX1" fmla="*/ 371066 w 757278"/>
                            <a:gd name="connsiteY1" fmla="*/ 0 h 462061"/>
                            <a:gd name="connsiteX2" fmla="*/ 757278 w 757278"/>
                            <a:gd name="connsiteY2" fmla="*/ 0 h 462061"/>
                            <a:gd name="connsiteX3" fmla="*/ 757278 w 757278"/>
                            <a:gd name="connsiteY3" fmla="*/ 462061 h 462061"/>
                            <a:gd name="connsiteX4" fmla="*/ 393785 w 757278"/>
                            <a:gd name="connsiteY4" fmla="*/ 462061 h 462061"/>
                            <a:gd name="connsiteX5" fmla="*/ 0 w 757278"/>
                            <a:gd name="connsiteY5" fmla="*/ 462061 h 462061"/>
                            <a:gd name="connsiteX6" fmla="*/ 0 w 757278"/>
                            <a:gd name="connsiteY6" fmla="*/ 0 h 462061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</a:cxnLst>
                          <a:rect l="l" t="t" r="r" b="b"/>
                          <a:pathLst>
                            <a:path w="757278" h="462061" extrusionOk="0">
                              <a:moveTo>
                                <a:pt x="0" y="0"/>
                              </a:moveTo>
                              <a:cubicBezTo>
                                <a:pt x="87814" y="-27921"/>
                                <a:pt x="243890" y="12158"/>
                                <a:pt x="371066" y="0"/>
                              </a:cubicBezTo>
                              <a:cubicBezTo>
                                <a:pt x="498242" y="-12158"/>
                                <a:pt x="658394" y="29509"/>
                                <a:pt x="757278" y="0"/>
                              </a:cubicBezTo>
                              <a:cubicBezTo>
                                <a:pt x="772887" y="158275"/>
                                <a:pt x="753412" y="248247"/>
                                <a:pt x="757278" y="462061"/>
                              </a:cubicBezTo>
                              <a:cubicBezTo>
                                <a:pt x="665446" y="483519"/>
                                <a:pt x="537007" y="440182"/>
                                <a:pt x="393785" y="462061"/>
                              </a:cubicBezTo>
                              <a:cubicBezTo>
                                <a:pt x="250563" y="483940"/>
                                <a:pt x="153236" y="416480"/>
                                <a:pt x="0" y="462061"/>
                              </a:cubicBezTo>
                              <a:cubicBezTo>
                                <a:pt x="-31677" y="310837"/>
                                <a:pt x="23441" y="93574"/>
                                <a:pt x="0" y="0"/>
                              </a:cubicBezTo>
                              <a:close/>
                            </a:path>
                          </a:pathLst>
                        </a:custGeom>
                        <ask:type>
                          <ask:lineSketchScribble/>
                        </ask:type>
                      </ask:lineSketchStyleProps>
                    </a:ext>
                  </a:extLst>
                </a:ln>
              </p:spPr>
              <p:txBody>
                <a:bodyPr/>
                <a:lstStyle/>
                <a:p>
                  <a:r>
                    <a:rPr lang="id-ID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16915E0-3098-4B8D-A199-8CF5631BC13F}"/>
              </a:ext>
            </a:extLst>
          </p:cNvPr>
          <p:cNvGrpSpPr/>
          <p:nvPr/>
        </p:nvGrpSpPr>
        <p:grpSpPr>
          <a:xfrm>
            <a:off x="1517282" y="3047746"/>
            <a:ext cx="1257856" cy="950881"/>
            <a:chOff x="1517282" y="3047746"/>
            <a:chExt cx="1257856" cy="950881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DE8E2A36-2036-4439-8E62-3FE19897FB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517282" y="3047746"/>
              <a:ext cx="1233714" cy="9144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F43C7E1B-5E81-41F5-B34F-D8E27B54D71C}"/>
                    </a:ext>
                  </a:extLst>
                </p:cNvPr>
                <p:cNvSpPr/>
                <p:nvPr/>
              </p:nvSpPr>
              <p:spPr>
                <a:xfrm>
                  <a:off x="2017860" y="3536566"/>
                  <a:ext cx="757278" cy="462061"/>
                </a:xfrm>
                <a:custGeom>
                  <a:avLst/>
                  <a:gdLst>
                    <a:gd name="connsiteX0" fmla="*/ 0 w 757278"/>
                    <a:gd name="connsiteY0" fmla="*/ 0 h 462061"/>
                    <a:gd name="connsiteX1" fmla="*/ 371066 w 757278"/>
                    <a:gd name="connsiteY1" fmla="*/ 0 h 462061"/>
                    <a:gd name="connsiteX2" fmla="*/ 757278 w 757278"/>
                    <a:gd name="connsiteY2" fmla="*/ 0 h 462061"/>
                    <a:gd name="connsiteX3" fmla="*/ 757278 w 757278"/>
                    <a:gd name="connsiteY3" fmla="*/ 462061 h 462061"/>
                    <a:gd name="connsiteX4" fmla="*/ 393785 w 757278"/>
                    <a:gd name="connsiteY4" fmla="*/ 462061 h 462061"/>
                    <a:gd name="connsiteX5" fmla="*/ 0 w 757278"/>
                    <a:gd name="connsiteY5" fmla="*/ 462061 h 462061"/>
                    <a:gd name="connsiteX6" fmla="*/ 0 w 757278"/>
                    <a:gd name="connsiteY6" fmla="*/ 0 h 462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757278" h="462061" extrusionOk="0">
                      <a:moveTo>
                        <a:pt x="0" y="0"/>
                      </a:moveTo>
                      <a:cubicBezTo>
                        <a:pt x="87814" y="-27921"/>
                        <a:pt x="243890" y="12158"/>
                        <a:pt x="371066" y="0"/>
                      </a:cubicBezTo>
                      <a:cubicBezTo>
                        <a:pt x="498242" y="-12158"/>
                        <a:pt x="658394" y="29509"/>
                        <a:pt x="757278" y="0"/>
                      </a:cubicBezTo>
                      <a:cubicBezTo>
                        <a:pt x="772887" y="158275"/>
                        <a:pt x="753412" y="248247"/>
                        <a:pt x="757278" y="462061"/>
                      </a:cubicBezTo>
                      <a:cubicBezTo>
                        <a:pt x="665446" y="483519"/>
                        <a:pt x="537007" y="440182"/>
                        <a:pt x="393785" y="462061"/>
                      </a:cubicBezTo>
                      <a:cubicBezTo>
                        <a:pt x="250563" y="483940"/>
                        <a:pt x="153236" y="416480"/>
                        <a:pt x="0" y="462061"/>
                      </a:cubicBezTo>
                      <a:cubicBezTo>
                        <a:pt x="-31677" y="310837"/>
                        <a:pt x="23441" y="93574"/>
                        <a:pt x="0" y="0"/>
                      </a:cubicBezTo>
                      <a:close/>
                    </a:path>
                  </a:pathLst>
                </a:custGeom>
                <a:noFill/>
                <a:ln w="19050">
                  <a:noFill/>
                  <a:prstDash val="dash"/>
                  <a:extLst>
                    <a:ext uri="{C807C97D-BFC1-408E-A445-0C87EB9F89A2}">
                      <ask:lineSketchStyleProps xmlns:ask="http://schemas.microsoft.com/office/drawing/2018/sketchyshapes" sd="920769958">
                        <a:prstGeom prst="rect">
                          <a:avLst/>
                        </a:prstGeom>
                        <ask:type>
                          <ask:lineSketchScribble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none" anchor="ctr" anchorCtr="0">
                  <a:no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2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  <m:sup>
                                <m:r>
                                  <a:rPr lang="en-US" sz="2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d>
                      </m:oMath>
                    </m:oMathPara>
                  </a14:m>
                  <a:endParaRPr lang="en-US" sz="22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F43C7E1B-5E81-41F5-B34F-D8E27B54D71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17860" y="3536566"/>
                  <a:ext cx="757278" cy="462061"/>
                </a:xfrm>
                <a:prstGeom prst="rect">
                  <a:avLst/>
                </a:prstGeom>
                <a:blipFill>
                  <a:blip r:embed="rId31"/>
                  <a:stretch>
                    <a:fillRect b="-2632"/>
                  </a:stretch>
                </a:blipFill>
                <a:ln w="19050">
                  <a:noFill/>
                  <a:prstDash val="dash"/>
                  <a:extLst>
                    <a:ext uri="{C807C97D-BFC1-408E-A445-0C87EB9F89A2}">
                      <ask:lineSketchStyleProps xmlns:ask="http://schemas.microsoft.com/office/drawing/2018/sketchyshapes" sd="920769958">
                        <a:custGeom>
                          <a:avLst/>
                          <a:gdLst>
                            <a:gd name="connsiteX0" fmla="*/ 0 w 757278"/>
                            <a:gd name="connsiteY0" fmla="*/ 0 h 462061"/>
                            <a:gd name="connsiteX1" fmla="*/ 371066 w 757278"/>
                            <a:gd name="connsiteY1" fmla="*/ 0 h 462061"/>
                            <a:gd name="connsiteX2" fmla="*/ 757278 w 757278"/>
                            <a:gd name="connsiteY2" fmla="*/ 0 h 462061"/>
                            <a:gd name="connsiteX3" fmla="*/ 757278 w 757278"/>
                            <a:gd name="connsiteY3" fmla="*/ 462061 h 462061"/>
                            <a:gd name="connsiteX4" fmla="*/ 393785 w 757278"/>
                            <a:gd name="connsiteY4" fmla="*/ 462061 h 462061"/>
                            <a:gd name="connsiteX5" fmla="*/ 0 w 757278"/>
                            <a:gd name="connsiteY5" fmla="*/ 462061 h 462061"/>
                            <a:gd name="connsiteX6" fmla="*/ 0 w 757278"/>
                            <a:gd name="connsiteY6" fmla="*/ 0 h 462061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</a:cxnLst>
                          <a:rect l="l" t="t" r="r" b="b"/>
                          <a:pathLst>
                            <a:path w="757278" h="462061" extrusionOk="0">
                              <a:moveTo>
                                <a:pt x="0" y="0"/>
                              </a:moveTo>
                              <a:cubicBezTo>
                                <a:pt x="87814" y="-27921"/>
                                <a:pt x="243890" y="12158"/>
                                <a:pt x="371066" y="0"/>
                              </a:cubicBezTo>
                              <a:cubicBezTo>
                                <a:pt x="498242" y="-12158"/>
                                <a:pt x="658394" y="29509"/>
                                <a:pt x="757278" y="0"/>
                              </a:cubicBezTo>
                              <a:cubicBezTo>
                                <a:pt x="772887" y="158275"/>
                                <a:pt x="753412" y="248247"/>
                                <a:pt x="757278" y="462061"/>
                              </a:cubicBezTo>
                              <a:cubicBezTo>
                                <a:pt x="665446" y="483519"/>
                                <a:pt x="537007" y="440182"/>
                                <a:pt x="393785" y="462061"/>
                              </a:cubicBezTo>
                              <a:cubicBezTo>
                                <a:pt x="250563" y="483940"/>
                                <a:pt x="153236" y="416480"/>
                                <a:pt x="0" y="462061"/>
                              </a:cubicBezTo>
                              <a:cubicBezTo>
                                <a:pt x="-31677" y="310837"/>
                                <a:pt x="23441" y="93574"/>
                                <a:pt x="0" y="0"/>
                              </a:cubicBezTo>
                              <a:close/>
                            </a:path>
                          </a:pathLst>
                        </a:custGeom>
                        <ask:type>
                          <ask:lineSketchScribble/>
                        </ask:type>
                      </ask:lineSketchStyleProps>
                    </a:ext>
                  </a:extLst>
                </a:ln>
              </p:spPr>
              <p:txBody>
                <a:bodyPr/>
                <a:lstStyle/>
                <a:p>
                  <a:r>
                    <a:rPr lang="id-ID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E50544C-7D38-48E0-B787-75B673A1A364}"/>
              </a:ext>
            </a:extLst>
          </p:cNvPr>
          <p:cNvGrpSpPr/>
          <p:nvPr/>
        </p:nvGrpSpPr>
        <p:grpSpPr>
          <a:xfrm>
            <a:off x="2810190" y="3047746"/>
            <a:ext cx="1233714" cy="950881"/>
            <a:chOff x="2810190" y="3047746"/>
            <a:chExt cx="1233714" cy="950881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66868C17-D371-49A5-B389-48D366DF55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10190" y="3047746"/>
              <a:ext cx="1233714" cy="9144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46C5C03C-8035-477C-81FC-92C7F2B46AC7}"/>
                    </a:ext>
                  </a:extLst>
                </p:cNvPr>
                <p:cNvSpPr/>
                <p:nvPr/>
              </p:nvSpPr>
              <p:spPr>
                <a:xfrm>
                  <a:off x="2930013" y="3536566"/>
                  <a:ext cx="1111990" cy="462061"/>
                </a:xfrm>
                <a:custGeom>
                  <a:avLst/>
                  <a:gdLst>
                    <a:gd name="connsiteX0" fmla="*/ 0 w 1111990"/>
                    <a:gd name="connsiteY0" fmla="*/ 0 h 462061"/>
                    <a:gd name="connsiteX1" fmla="*/ 544875 w 1111990"/>
                    <a:gd name="connsiteY1" fmla="*/ 0 h 462061"/>
                    <a:gd name="connsiteX2" fmla="*/ 1111990 w 1111990"/>
                    <a:gd name="connsiteY2" fmla="*/ 0 h 462061"/>
                    <a:gd name="connsiteX3" fmla="*/ 1111990 w 1111990"/>
                    <a:gd name="connsiteY3" fmla="*/ 462061 h 462061"/>
                    <a:gd name="connsiteX4" fmla="*/ 578235 w 1111990"/>
                    <a:gd name="connsiteY4" fmla="*/ 462061 h 462061"/>
                    <a:gd name="connsiteX5" fmla="*/ 0 w 1111990"/>
                    <a:gd name="connsiteY5" fmla="*/ 462061 h 462061"/>
                    <a:gd name="connsiteX6" fmla="*/ 0 w 1111990"/>
                    <a:gd name="connsiteY6" fmla="*/ 0 h 462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111990" h="462061" extrusionOk="0">
                      <a:moveTo>
                        <a:pt x="0" y="0"/>
                      </a:moveTo>
                      <a:cubicBezTo>
                        <a:pt x="211787" y="-8262"/>
                        <a:pt x="415699" y="63632"/>
                        <a:pt x="544875" y="0"/>
                      </a:cubicBezTo>
                      <a:cubicBezTo>
                        <a:pt x="674052" y="-63632"/>
                        <a:pt x="931603" y="56722"/>
                        <a:pt x="1111990" y="0"/>
                      </a:cubicBezTo>
                      <a:cubicBezTo>
                        <a:pt x="1127599" y="158275"/>
                        <a:pt x="1108124" y="248247"/>
                        <a:pt x="1111990" y="462061"/>
                      </a:cubicBezTo>
                      <a:cubicBezTo>
                        <a:pt x="887724" y="519090"/>
                        <a:pt x="725450" y="405090"/>
                        <a:pt x="578235" y="462061"/>
                      </a:cubicBezTo>
                      <a:cubicBezTo>
                        <a:pt x="431020" y="519032"/>
                        <a:pt x="205362" y="423179"/>
                        <a:pt x="0" y="462061"/>
                      </a:cubicBezTo>
                      <a:cubicBezTo>
                        <a:pt x="-31677" y="310837"/>
                        <a:pt x="23441" y="93574"/>
                        <a:pt x="0" y="0"/>
                      </a:cubicBezTo>
                      <a:close/>
                    </a:path>
                  </a:pathLst>
                </a:custGeom>
                <a:noFill/>
                <a:ln w="19050">
                  <a:noFill/>
                  <a:prstDash val="dash"/>
                  <a:extLst>
                    <a:ext uri="{C807C97D-BFC1-408E-A445-0C87EB9F89A2}">
                      <ask:lineSketchStyleProps xmlns:ask="http://schemas.microsoft.com/office/drawing/2018/sketchyshapes" sd="920769958">
                        <a:prstGeom prst="rect">
                          <a:avLst/>
                        </a:prstGeom>
                        <ask:type>
                          <ask:lineSketchScribble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none" anchor="ctr" anchorCtr="0">
                  <a:no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∘</m:t>
                            </m:r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sz="22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46C5C03C-8035-477C-81FC-92C7F2B46AC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30013" y="3536566"/>
                  <a:ext cx="1111990" cy="462061"/>
                </a:xfrm>
                <a:prstGeom prst="rect">
                  <a:avLst/>
                </a:prstGeom>
                <a:blipFill>
                  <a:blip r:embed="rId33"/>
                  <a:stretch>
                    <a:fillRect b="-2632"/>
                  </a:stretch>
                </a:blipFill>
                <a:ln w="19050">
                  <a:noFill/>
                  <a:prstDash val="dash"/>
                  <a:extLst>
                    <a:ext uri="{C807C97D-BFC1-408E-A445-0C87EB9F89A2}">
                      <ask:lineSketchStyleProps xmlns:ask="http://schemas.microsoft.com/office/drawing/2018/sketchyshapes" sd="920769958">
                        <a:custGeom>
                          <a:avLst/>
                          <a:gdLst>
                            <a:gd name="connsiteX0" fmla="*/ 0 w 1111990"/>
                            <a:gd name="connsiteY0" fmla="*/ 0 h 462061"/>
                            <a:gd name="connsiteX1" fmla="*/ 544875 w 1111990"/>
                            <a:gd name="connsiteY1" fmla="*/ 0 h 462061"/>
                            <a:gd name="connsiteX2" fmla="*/ 1111990 w 1111990"/>
                            <a:gd name="connsiteY2" fmla="*/ 0 h 462061"/>
                            <a:gd name="connsiteX3" fmla="*/ 1111990 w 1111990"/>
                            <a:gd name="connsiteY3" fmla="*/ 462061 h 462061"/>
                            <a:gd name="connsiteX4" fmla="*/ 578235 w 1111990"/>
                            <a:gd name="connsiteY4" fmla="*/ 462061 h 462061"/>
                            <a:gd name="connsiteX5" fmla="*/ 0 w 1111990"/>
                            <a:gd name="connsiteY5" fmla="*/ 462061 h 462061"/>
                            <a:gd name="connsiteX6" fmla="*/ 0 w 1111990"/>
                            <a:gd name="connsiteY6" fmla="*/ 0 h 462061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</a:cxnLst>
                          <a:rect l="l" t="t" r="r" b="b"/>
                          <a:pathLst>
                            <a:path w="1111990" h="462061" extrusionOk="0">
                              <a:moveTo>
                                <a:pt x="0" y="0"/>
                              </a:moveTo>
                              <a:cubicBezTo>
                                <a:pt x="211787" y="-8262"/>
                                <a:pt x="415699" y="63632"/>
                                <a:pt x="544875" y="0"/>
                              </a:cubicBezTo>
                              <a:cubicBezTo>
                                <a:pt x="674052" y="-63632"/>
                                <a:pt x="931603" y="56722"/>
                                <a:pt x="1111990" y="0"/>
                              </a:cubicBezTo>
                              <a:cubicBezTo>
                                <a:pt x="1127599" y="158275"/>
                                <a:pt x="1108124" y="248247"/>
                                <a:pt x="1111990" y="462061"/>
                              </a:cubicBezTo>
                              <a:cubicBezTo>
                                <a:pt x="887724" y="519090"/>
                                <a:pt x="725450" y="405090"/>
                                <a:pt x="578235" y="462061"/>
                              </a:cubicBezTo>
                              <a:cubicBezTo>
                                <a:pt x="431020" y="519032"/>
                                <a:pt x="205362" y="423179"/>
                                <a:pt x="0" y="462061"/>
                              </a:cubicBezTo>
                              <a:cubicBezTo>
                                <a:pt x="-31677" y="310837"/>
                                <a:pt x="23441" y="93574"/>
                                <a:pt x="0" y="0"/>
                              </a:cubicBezTo>
                              <a:close/>
                            </a:path>
                          </a:pathLst>
                        </a:custGeom>
                        <ask:type>
                          <ask:lineSketchScribble/>
                        </ask:type>
                      </ask:lineSketchStyleProps>
                    </a:ext>
                  </a:extLst>
                </a:ln>
              </p:spPr>
              <p:txBody>
                <a:bodyPr/>
                <a:lstStyle/>
                <a:p>
                  <a:r>
                    <a:rPr lang="id-ID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53624785-4C38-4527-A363-678A4264045E}"/>
              </a:ext>
            </a:extLst>
          </p:cNvPr>
          <p:cNvGrpSpPr/>
          <p:nvPr/>
        </p:nvGrpSpPr>
        <p:grpSpPr>
          <a:xfrm>
            <a:off x="856417" y="4122503"/>
            <a:ext cx="3192260" cy="1959550"/>
            <a:chOff x="856417" y="4122503"/>
            <a:chExt cx="3192260" cy="1959550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623F9249-A9FE-4E81-9B0A-3CCA70EA380E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/>
            <a:stretch>
              <a:fillRect/>
            </a:stretch>
          </p:blipFill>
          <p:spPr>
            <a:xfrm>
              <a:off x="856417" y="4122503"/>
              <a:ext cx="2560217" cy="195955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BFCE29F9-9745-4B9D-90DE-7381C444F1C0}"/>
                    </a:ext>
                  </a:extLst>
                </p:cNvPr>
                <p:cNvSpPr/>
                <p:nvPr/>
              </p:nvSpPr>
              <p:spPr>
                <a:xfrm>
                  <a:off x="3562056" y="5582053"/>
                  <a:ext cx="486621" cy="462061"/>
                </a:xfrm>
                <a:custGeom>
                  <a:avLst/>
                  <a:gdLst>
                    <a:gd name="connsiteX0" fmla="*/ 0 w 486621"/>
                    <a:gd name="connsiteY0" fmla="*/ 0 h 462061"/>
                    <a:gd name="connsiteX1" fmla="*/ 486621 w 486621"/>
                    <a:gd name="connsiteY1" fmla="*/ 0 h 462061"/>
                    <a:gd name="connsiteX2" fmla="*/ 486621 w 486621"/>
                    <a:gd name="connsiteY2" fmla="*/ 462061 h 462061"/>
                    <a:gd name="connsiteX3" fmla="*/ 0 w 486621"/>
                    <a:gd name="connsiteY3" fmla="*/ 462061 h 462061"/>
                    <a:gd name="connsiteX4" fmla="*/ 0 w 486621"/>
                    <a:gd name="connsiteY4" fmla="*/ 0 h 462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86621" h="462061" fill="none" extrusionOk="0">
                      <a:moveTo>
                        <a:pt x="0" y="0"/>
                      </a:moveTo>
                      <a:cubicBezTo>
                        <a:pt x="106728" y="-26713"/>
                        <a:pt x="251375" y="39254"/>
                        <a:pt x="486621" y="0"/>
                      </a:cubicBezTo>
                      <a:cubicBezTo>
                        <a:pt x="495043" y="96938"/>
                        <a:pt x="477962" y="267844"/>
                        <a:pt x="486621" y="462061"/>
                      </a:cubicBezTo>
                      <a:cubicBezTo>
                        <a:pt x="311862" y="474419"/>
                        <a:pt x="223079" y="459248"/>
                        <a:pt x="0" y="462061"/>
                      </a:cubicBezTo>
                      <a:cubicBezTo>
                        <a:pt x="-35625" y="268749"/>
                        <a:pt x="49964" y="180267"/>
                        <a:pt x="0" y="0"/>
                      </a:cubicBezTo>
                      <a:close/>
                    </a:path>
                    <a:path w="486621" h="462061" stroke="0" extrusionOk="0">
                      <a:moveTo>
                        <a:pt x="0" y="0"/>
                      </a:moveTo>
                      <a:cubicBezTo>
                        <a:pt x="180531" y="-33239"/>
                        <a:pt x="262099" y="54699"/>
                        <a:pt x="486621" y="0"/>
                      </a:cubicBezTo>
                      <a:cubicBezTo>
                        <a:pt x="516024" y="106955"/>
                        <a:pt x="442747" y="322741"/>
                        <a:pt x="486621" y="462061"/>
                      </a:cubicBezTo>
                      <a:cubicBezTo>
                        <a:pt x="245276" y="474383"/>
                        <a:pt x="198262" y="418740"/>
                        <a:pt x="0" y="462061"/>
                      </a:cubicBezTo>
                      <a:cubicBezTo>
                        <a:pt x="-23623" y="256649"/>
                        <a:pt x="6638" y="196071"/>
                        <a:pt x="0" y="0"/>
                      </a:cubicBezTo>
                      <a:close/>
                    </a:path>
                  </a:pathLst>
                </a:custGeom>
                <a:ln w="19050">
                  <a:prstDash val="dash"/>
                  <a:extLst>
                    <a:ext uri="{C807C97D-BFC1-408E-A445-0C87EB9F89A2}">
                      <ask:lineSketchStyleProps xmlns:ask="http://schemas.microsoft.com/office/drawing/2018/sketchyshapes" sd="920769958">
                        <a:prstGeom prst="rect">
                          <a:avLst/>
                        </a:prstGeom>
                        <ask:type>
                          <ask:lineSketchScribble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none" anchor="ctr" anchorCtr="0">
                  <a:no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oMath>
                    </m:oMathPara>
                  </a14:m>
                  <a:endParaRPr lang="en-US" sz="2200" dirty="0"/>
                </a:p>
              </p:txBody>
            </p:sp>
          </mc:Choice>
          <mc:Fallback xmlns=""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BFCE29F9-9745-4B9D-90DE-7381C444F1C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62056" y="5582053"/>
                  <a:ext cx="486621" cy="462061"/>
                </a:xfrm>
                <a:prstGeom prst="rect">
                  <a:avLst/>
                </a:prstGeom>
                <a:blipFill>
                  <a:blip r:embed="rId35"/>
                  <a:stretch>
                    <a:fillRect/>
                  </a:stretch>
                </a:blipFill>
                <a:ln w="19050">
                  <a:prstDash val="dash"/>
                  <a:extLst>
                    <a:ext uri="{C807C97D-BFC1-408E-A445-0C87EB9F89A2}">
                      <ask:lineSketchStyleProps xmlns:ask="http://schemas.microsoft.com/office/drawing/2018/sketchyshapes" sd="920769958">
                        <a:custGeom>
                          <a:avLst/>
                          <a:gdLst>
                            <a:gd name="connsiteX0" fmla="*/ 0 w 486621"/>
                            <a:gd name="connsiteY0" fmla="*/ 0 h 462061"/>
                            <a:gd name="connsiteX1" fmla="*/ 486621 w 486621"/>
                            <a:gd name="connsiteY1" fmla="*/ 0 h 462061"/>
                            <a:gd name="connsiteX2" fmla="*/ 486621 w 486621"/>
                            <a:gd name="connsiteY2" fmla="*/ 462061 h 462061"/>
                            <a:gd name="connsiteX3" fmla="*/ 0 w 486621"/>
                            <a:gd name="connsiteY3" fmla="*/ 462061 h 462061"/>
                            <a:gd name="connsiteX4" fmla="*/ 0 w 486621"/>
                            <a:gd name="connsiteY4" fmla="*/ 0 h 462061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486621" h="462061" fill="none" extrusionOk="0">
                              <a:moveTo>
                                <a:pt x="0" y="0"/>
                              </a:moveTo>
                              <a:cubicBezTo>
                                <a:pt x="106728" y="-26713"/>
                                <a:pt x="251375" y="39254"/>
                                <a:pt x="486621" y="0"/>
                              </a:cubicBezTo>
                              <a:cubicBezTo>
                                <a:pt x="495043" y="96938"/>
                                <a:pt x="477962" y="267844"/>
                                <a:pt x="486621" y="462061"/>
                              </a:cubicBezTo>
                              <a:cubicBezTo>
                                <a:pt x="311862" y="474419"/>
                                <a:pt x="223079" y="459248"/>
                                <a:pt x="0" y="462061"/>
                              </a:cubicBezTo>
                              <a:cubicBezTo>
                                <a:pt x="-35625" y="268749"/>
                                <a:pt x="49964" y="180267"/>
                                <a:pt x="0" y="0"/>
                              </a:cubicBezTo>
                              <a:close/>
                            </a:path>
                            <a:path w="486621" h="462061" stroke="0" extrusionOk="0">
                              <a:moveTo>
                                <a:pt x="0" y="0"/>
                              </a:moveTo>
                              <a:cubicBezTo>
                                <a:pt x="180531" y="-33239"/>
                                <a:pt x="262099" y="54699"/>
                                <a:pt x="486621" y="0"/>
                              </a:cubicBezTo>
                              <a:cubicBezTo>
                                <a:pt x="516024" y="106955"/>
                                <a:pt x="442747" y="322741"/>
                                <a:pt x="486621" y="462061"/>
                              </a:cubicBezTo>
                              <a:cubicBezTo>
                                <a:pt x="245276" y="474383"/>
                                <a:pt x="198262" y="418740"/>
                                <a:pt x="0" y="462061"/>
                              </a:cubicBezTo>
                              <a:cubicBezTo>
                                <a:pt x="-23623" y="256649"/>
                                <a:pt x="6638" y="196071"/>
                                <a:pt x="0" y="0"/>
                              </a:cubicBezTo>
                              <a:close/>
                            </a:path>
                          </a:pathLst>
                        </a:custGeom>
                        <ask:type>
                          <ask:lineSketchScribble/>
                        </ask:type>
                      </ask:lineSketchStyleProps>
                    </a:ext>
                  </a:extLst>
                </a:ln>
              </p:spPr>
              <p:txBody>
                <a:bodyPr/>
                <a:lstStyle/>
                <a:p>
                  <a:r>
                    <a:rPr lang="id-ID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629284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7A8083-AB2D-4AD6-8F90-B200B5A8CC7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72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8F7B54-4327-4788-89DF-A29D1927982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36D6EA-17EE-444C-BDF4-E186B6448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834" y="1336418"/>
            <a:ext cx="11101917" cy="1141311"/>
          </a:xfrm>
        </p:spPr>
        <p:txBody>
          <a:bodyPr/>
          <a:lstStyle/>
          <a:p>
            <a:r>
              <a:rPr lang="id-ID" dirty="0"/>
              <a:t>Harris Detector</a:t>
            </a:r>
            <a:br>
              <a:rPr lang="en-US" dirty="0"/>
            </a:br>
            <a:r>
              <a:rPr lang="en-US" dirty="0"/>
              <a:t>Steps</a:t>
            </a:r>
            <a:endParaRPr lang="id-ID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77BCE6-BC46-4576-AAE8-6013EB6EC7C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01729" y="1041207"/>
            <a:ext cx="7924800" cy="5109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261500"/>
      </p:ext>
    </p:extLst>
  </p:cSld>
  <p:clrMapOvr>
    <a:masterClrMapping/>
  </p:clrMapOvr>
  <p:transition spd="slow">
    <p:wipe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195ED317-7B62-452B-863F-2A2305A26ABA}"/>
                  </a:ext>
                </a:extLst>
              </p:cNvPr>
              <p:cNvSpPr>
                <a:spLocks noGrp="1"/>
              </p:cNvSpPr>
              <p:nvPr>
                <p:ph sz="quarter" idx="14"/>
              </p:nvPr>
            </p:nvSpPr>
            <p:spPr>
              <a:xfrm>
                <a:off x="487680" y="2477728"/>
                <a:ext cx="11101917" cy="3557311"/>
              </a:xfrm>
            </p:spPr>
            <p:txBody>
              <a:bodyPr/>
              <a:lstStyle/>
              <a:p>
                <a:r>
                  <a:rPr lang="en-US" sz="2000" dirty="0"/>
                  <a:t>Compute </a:t>
                </a:r>
                <a:br>
                  <a:rPr lang="en-US" sz="2000" dirty="0"/>
                </a:br>
                <a:r>
                  <a:rPr lang="en-US" sz="2000" dirty="0"/>
                  <a:t>corner response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endParaRPr lang="id-ID" sz="2000" dirty="0"/>
              </a:p>
            </p:txBody>
          </p:sp>
        </mc:Choice>
        <mc:Fallback xmlns="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195ED317-7B62-452B-863F-2A2305A26AB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xfrm>
                <a:off x="487680" y="2477728"/>
                <a:ext cx="11101917" cy="3557311"/>
              </a:xfrm>
              <a:blipFill>
                <a:blip r:embed="rId2"/>
                <a:stretch>
                  <a:fillRect t="-514"/>
                </a:stretch>
              </a:blipFill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7A8083-AB2D-4AD6-8F90-B200B5A8CC7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73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8F7B54-4327-4788-89DF-A29D1927982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/>
              <a:t>Computer Vision</a:t>
            </a:r>
            <a:endParaRPr lang="id-ID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77BCE6-BC46-4576-AAE8-6013EB6EC7C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10694" y="1041207"/>
            <a:ext cx="7906870" cy="5109882"/>
          </a:xfrm>
          <a:prstGeom prst="rect">
            <a:avLst/>
          </a:prstGeom>
        </p:spPr>
      </p:pic>
      <p:sp>
        <p:nvSpPr>
          <p:cNvPr id="12" name="Title 6">
            <a:extLst>
              <a:ext uri="{FF2B5EF4-FFF2-40B4-BE49-F238E27FC236}">
                <a16:creationId xmlns:a16="http://schemas.microsoft.com/office/drawing/2014/main" id="{05CA26DD-D089-4506-8D70-F474097747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834" y="1336418"/>
            <a:ext cx="11101917" cy="1141311"/>
          </a:xfrm>
        </p:spPr>
        <p:txBody>
          <a:bodyPr/>
          <a:lstStyle/>
          <a:p>
            <a:r>
              <a:rPr lang="id-ID" dirty="0"/>
              <a:t>Harris Detector</a:t>
            </a:r>
            <a:br>
              <a:rPr lang="en-US" dirty="0"/>
            </a:br>
            <a:r>
              <a:rPr lang="en-US" dirty="0"/>
              <a:t>Steps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74468458"/>
      </p:ext>
    </p:extLst>
  </p:cSld>
  <p:clrMapOvr>
    <a:masterClrMapping/>
  </p:clrMapOvr>
  <p:transition spd="slow">
    <p:wipe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195ED317-7B62-452B-863F-2A2305A26ABA}"/>
                  </a:ext>
                </a:extLst>
              </p:cNvPr>
              <p:cNvSpPr>
                <a:spLocks noGrp="1"/>
              </p:cNvSpPr>
              <p:nvPr>
                <p:ph sz="quarter" idx="14"/>
              </p:nvPr>
            </p:nvSpPr>
            <p:spPr>
              <a:xfrm>
                <a:off x="487680" y="2477728"/>
                <a:ext cx="11101917" cy="3557311"/>
              </a:xfrm>
            </p:spPr>
            <p:txBody>
              <a:bodyPr/>
              <a:lstStyle/>
              <a:p>
                <a:r>
                  <a:rPr lang="en-US" sz="2000" dirty="0"/>
                  <a:t>Find points with</a:t>
                </a:r>
                <a:br>
                  <a:rPr lang="en-US" sz="2000" dirty="0"/>
                </a:br>
                <a:r>
                  <a:rPr lang="en-US" sz="2000" dirty="0"/>
                  <a:t>large corner response</a:t>
                </a:r>
              </a:p>
              <a:p>
                <a14:m>
                  <m:oMath xmlns:m="http://schemas.openxmlformats.org/officeDocument/2006/math"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2000" dirty="0"/>
                  <a:t> &gt; threshold</a:t>
                </a:r>
              </a:p>
            </p:txBody>
          </p:sp>
        </mc:Choice>
        <mc:Fallback xmlns="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195ED317-7B62-452B-863F-2A2305A26AB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xfrm>
                <a:off x="487680" y="2477728"/>
                <a:ext cx="11101917" cy="3557311"/>
              </a:xfrm>
              <a:blipFill>
                <a:blip r:embed="rId2"/>
                <a:stretch>
                  <a:fillRect t="-514"/>
                </a:stretch>
              </a:blipFill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7A8083-AB2D-4AD6-8F90-B200B5A8CC7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74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8F7B54-4327-4788-89DF-A29D1927982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/>
              <a:t>Computer Vision</a:t>
            </a:r>
            <a:endParaRPr lang="id-ID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77BCE6-BC46-4576-AAE8-6013EB6EC7C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015151" y="1041207"/>
            <a:ext cx="7897955" cy="5109882"/>
          </a:xfrm>
          <a:prstGeom prst="rect">
            <a:avLst/>
          </a:prstGeom>
        </p:spPr>
      </p:pic>
      <p:sp>
        <p:nvSpPr>
          <p:cNvPr id="12" name="Title 6">
            <a:extLst>
              <a:ext uri="{FF2B5EF4-FFF2-40B4-BE49-F238E27FC236}">
                <a16:creationId xmlns:a16="http://schemas.microsoft.com/office/drawing/2014/main" id="{05CA26DD-D089-4506-8D70-F474097747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834" y="1336418"/>
            <a:ext cx="11101917" cy="1141311"/>
          </a:xfrm>
        </p:spPr>
        <p:txBody>
          <a:bodyPr/>
          <a:lstStyle/>
          <a:p>
            <a:r>
              <a:rPr lang="id-ID" dirty="0"/>
              <a:t>Harris Detector</a:t>
            </a:r>
            <a:br>
              <a:rPr lang="en-US" dirty="0"/>
            </a:br>
            <a:r>
              <a:rPr lang="en-US" dirty="0"/>
              <a:t>Steps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742885274"/>
      </p:ext>
    </p:extLst>
  </p:cSld>
  <p:clrMapOvr>
    <a:masterClrMapping/>
  </p:clrMapOvr>
  <p:transition spd="slow">
    <p:wipe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195ED317-7B62-452B-863F-2A2305A26ABA}"/>
                  </a:ext>
                </a:extLst>
              </p:cNvPr>
              <p:cNvSpPr>
                <a:spLocks noGrp="1"/>
              </p:cNvSpPr>
              <p:nvPr>
                <p:ph sz="quarter" idx="14"/>
              </p:nvPr>
            </p:nvSpPr>
            <p:spPr>
              <a:xfrm>
                <a:off x="487680" y="2477728"/>
                <a:ext cx="11101917" cy="3557311"/>
              </a:xfrm>
            </p:spPr>
            <p:txBody>
              <a:bodyPr/>
              <a:lstStyle/>
              <a:p>
                <a:r>
                  <a:rPr lang="en-US" sz="2000" dirty="0"/>
                  <a:t>Take only the points</a:t>
                </a:r>
                <a:br>
                  <a:rPr lang="en-US" sz="2000" dirty="0"/>
                </a:br>
                <a:r>
                  <a:rPr lang="en-US" sz="2000" dirty="0"/>
                  <a:t>of local maxima of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endParaRPr lang="id-ID" sz="2000" dirty="0"/>
              </a:p>
              <a:p>
                <a:endParaRPr lang="id-ID" sz="2000" dirty="0"/>
              </a:p>
            </p:txBody>
          </p:sp>
        </mc:Choice>
        <mc:Fallback xmlns="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195ED317-7B62-452B-863F-2A2305A26AB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xfrm>
                <a:off x="487680" y="2477728"/>
                <a:ext cx="11101917" cy="3557311"/>
              </a:xfrm>
              <a:blipFill>
                <a:blip r:embed="rId2"/>
                <a:stretch>
                  <a:fillRect t="-514"/>
                </a:stretch>
              </a:blipFill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7A8083-AB2D-4AD6-8F90-B200B5A8CC7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75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8F7B54-4327-4788-89DF-A29D1927982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/>
              <a:t>Computer Vision</a:t>
            </a:r>
            <a:endParaRPr lang="id-ID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77BCE6-BC46-4576-AAE8-6013EB6EC7C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10694" y="1050171"/>
            <a:ext cx="7906870" cy="5091952"/>
          </a:xfrm>
          <a:prstGeom prst="rect">
            <a:avLst/>
          </a:prstGeom>
        </p:spPr>
      </p:pic>
      <p:sp>
        <p:nvSpPr>
          <p:cNvPr id="12" name="Title 6">
            <a:extLst>
              <a:ext uri="{FF2B5EF4-FFF2-40B4-BE49-F238E27FC236}">
                <a16:creationId xmlns:a16="http://schemas.microsoft.com/office/drawing/2014/main" id="{05CA26DD-D089-4506-8D70-F474097747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834" y="1336418"/>
            <a:ext cx="11101917" cy="1141311"/>
          </a:xfrm>
        </p:spPr>
        <p:txBody>
          <a:bodyPr/>
          <a:lstStyle/>
          <a:p>
            <a:r>
              <a:rPr lang="id-ID" dirty="0"/>
              <a:t>Harris Detector</a:t>
            </a:r>
            <a:br>
              <a:rPr lang="en-US" dirty="0"/>
            </a:br>
            <a:r>
              <a:rPr lang="en-US" dirty="0"/>
              <a:t>Steps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445543810"/>
      </p:ext>
    </p:extLst>
  </p:cSld>
  <p:clrMapOvr>
    <a:masterClrMapping/>
  </p:clrMapOvr>
  <p:transition spd="slow">
    <p:wipe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7A8083-AB2D-4AD6-8F90-B200B5A8CC7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76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8F7B54-4327-4788-89DF-A29D1927982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36D6EA-17EE-444C-BDF4-E186B6448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834" y="1336418"/>
            <a:ext cx="11101917" cy="1141311"/>
          </a:xfrm>
        </p:spPr>
        <p:txBody>
          <a:bodyPr/>
          <a:lstStyle/>
          <a:p>
            <a:r>
              <a:rPr lang="id-ID" dirty="0"/>
              <a:t>Harris Detector</a:t>
            </a:r>
            <a:br>
              <a:rPr lang="en-US" dirty="0"/>
            </a:br>
            <a:r>
              <a:rPr lang="en-US" dirty="0"/>
              <a:t>Steps</a:t>
            </a:r>
            <a:endParaRPr lang="id-ID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77BCE6-BC46-4576-AAE8-6013EB6EC7C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17618" y="1041207"/>
            <a:ext cx="7893022" cy="5109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081609"/>
      </p:ext>
    </p:extLst>
  </p:cSld>
  <p:clrMapOvr>
    <a:masterClrMapping/>
  </p:clrMapOvr>
  <p:transition spd="slow">
    <p:wipe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7A8083-AB2D-4AD6-8F90-B200B5A8CC7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77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8F7B54-4327-4788-89DF-A29D1927982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231BAC2-22EB-487D-942B-314B27B07DE2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 err="1"/>
              <a:t>Triggs</a:t>
            </a:r>
            <a:endParaRPr lang="en-US" dirty="0"/>
          </a:p>
          <a:p>
            <a:r>
              <a:rPr lang="en-US" dirty="0" err="1"/>
              <a:t>Szeliski</a:t>
            </a:r>
            <a:r>
              <a:rPr lang="en-US" dirty="0"/>
              <a:t> (Harmonic Mean)</a:t>
            </a:r>
          </a:p>
          <a:p>
            <a:r>
              <a:rPr lang="en-US" dirty="0"/>
              <a:t>Shi-</a:t>
            </a:r>
            <a:r>
              <a:rPr lang="en-US" dirty="0" err="1"/>
              <a:t>Tomasi</a:t>
            </a:r>
            <a:endParaRPr lang="id-ID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36D6EA-17EE-444C-BDF4-E186B6448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Variation of Harris Detectors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387300605"/>
      </p:ext>
    </p:extLst>
  </p:cSld>
  <p:clrMapOvr>
    <a:masterClrMapping/>
  </p:clrMapOvr>
  <p:transition spd="slow">
    <p:wipe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78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932781" y="3001934"/>
            <a:ext cx="8326438" cy="641239"/>
          </a:xfrm>
        </p:spPr>
        <p:txBody>
          <a:bodyPr/>
          <a:lstStyle/>
          <a:p>
            <a:pPr algn="ctr"/>
            <a:r>
              <a:rPr lang="en-US" dirty="0"/>
              <a:t>Problems of Harris Detector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</a:p>
        </p:txBody>
      </p:sp>
    </p:spTree>
    <p:extLst>
      <p:ext uri="{BB962C8B-B14F-4D97-AF65-F5344CB8AC3E}">
        <p14:creationId xmlns:p14="http://schemas.microsoft.com/office/powerpoint/2010/main" val="2172541146"/>
      </p:ext>
    </p:extLst>
  </p:cSld>
  <p:clrMapOvr>
    <a:masterClrMapping/>
  </p:clrMapOvr>
  <p:transition spd="slow">
    <p:wipe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7A8083-AB2D-4AD6-8F90-B200B5A8CC7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79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8F7B54-4327-4788-89DF-A29D1927982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36D6EA-17EE-444C-BDF4-E186B6448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Desirable Properties</a:t>
            </a:r>
            <a:endParaRPr lang="id-ID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FDBF17B-8B29-45E0-80B4-C4F153160B44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If our detectors are repeatable, they should be:</a:t>
            </a:r>
          </a:p>
          <a:p>
            <a:pPr lvl="1">
              <a:lnSpc>
                <a:spcPct val="150000"/>
              </a:lnSpc>
            </a:pPr>
            <a:r>
              <a:rPr lang="en-US" sz="2400" dirty="0">
                <a:solidFill>
                  <a:srgbClr val="C00000"/>
                </a:solidFill>
              </a:rPr>
              <a:t>Invariant</a:t>
            </a:r>
            <a:r>
              <a:rPr lang="en-US" sz="2400" dirty="0"/>
              <a:t> to some things: </a:t>
            </a:r>
            <a:br>
              <a:rPr lang="en-US" sz="2400" dirty="0"/>
            </a:br>
            <a:r>
              <a:rPr lang="en-US" sz="2400" dirty="0"/>
              <a:t>image is transformed and corners </a:t>
            </a:r>
            <a:r>
              <a:rPr lang="en-US" sz="2400" dirty="0">
                <a:solidFill>
                  <a:srgbClr val="0000FF"/>
                </a:solidFill>
              </a:rPr>
              <a:t>remain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0000FF"/>
                </a:solidFill>
              </a:rPr>
              <a:t>the same</a:t>
            </a:r>
          </a:p>
          <a:p>
            <a:pPr lvl="1">
              <a:lnSpc>
                <a:spcPct val="150000"/>
              </a:lnSpc>
            </a:pPr>
            <a:r>
              <a:rPr lang="en-US" sz="2400" dirty="0">
                <a:solidFill>
                  <a:srgbClr val="C00000"/>
                </a:solidFill>
              </a:rPr>
              <a:t>Covariant</a:t>
            </a:r>
            <a:r>
              <a:rPr lang="en-US" sz="2400" dirty="0"/>
              <a:t>/equivariant with some things:</a:t>
            </a:r>
            <a:br>
              <a:rPr lang="en-US" sz="2400" dirty="0"/>
            </a:br>
            <a:r>
              <a:rPr lang="en-US" sz="2400" dirty="0"/>
              <a:t>image is transformed and corners </a:t>
            </a:r>
            <a:r>
              <a:rPr lang="en-US" sz="2400" dirty="0">
                <a:solidFill>
                  <a:srgbClr val="0000FF"/>
                </a:solidFill>
              </a:rPr>
              <a:t>transform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0000FF"/>
                </a:solidFill>
              </a:rPr>
              <a:t>with it</a:t>
            </a:r>
            <a:r>
              <a:rPr lang="en-US" sz="2400" dirty="0"/>
              <a:t>.</a:t>
            </a:r>
            <a:endParaRPr lang="id-ID" sz="2400" dirty="0"/>
          </a:p>
        </p:txBody>
      </p:sp>
    </p:spTree>
    <p:extLst>
      <p:ext uri="{BB962C8B-B14F-4D97-AF65-F5344CB8AC3E}">
        <p14:creationId xmlns:p14="http://schemas.microsoft.com/office/powerpoint/2010/main" val="2768378017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4049B1E8-C554-4443-A358-46A1C7EEEA26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Goal: find             in an image</a:t>
            </a:r>
          </a:p>
          <a:p>
            <a:pPr marL="0" indent="0">
              <a:buNone/>
            </a:pPr>
            <a:endParaRPr lang="id-ID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F2884EB-C6E3-684C-A39B-0E652C4E0E60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208E16-EF9B-4AEE-83E1-627C3297AC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Image patches as filters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CF948BF-FD56-480E-B618-9B1F06A254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5123" y="2009550"/>
            <a:ext cx="938640" cy="87997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158127D-7570-4871-9A3C-FDDF28ED96C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492" y="3014001"/>
            <a:ext cx="2245205" cy="285328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E5675FA-B56B-449A-B0B3-82717DB5BEA8}"/>
              </a:ext>
            </a:extLst>
          </p:cNvPr>
          <p:cNvSpPr txBox="1"/>
          <p:nvPr/>
        </p:nvSpPr>
        <p:spPr>
          <a:xfrm>
            <a:off x="184899" y="5867087"/>
            <a:ext cx="2238798" cy="33855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Input </a:t>
            </a:r>
            <a:endParaRPr lang="id-ID" sz="1600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6839E0A-4417-49EF-818B-AD2561220F17}"/>
              </a:ext>
            </a:extLst>
          </p:cNvPr>
          <p:cNvGrpSpPr/>
          <p:nvPr/>
        </p:nvGrpSpPr>
        <p:grpSpPr>
          <a:xfrm>
            <a:off x="2531368" y="3014001"/>
            <a:ext cx="2255125" cy="3191640"/>
            <a:chOff x="2531368" y="3014001"/>
            <a:chExt cx="2255125" cy="319164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71FB0B7-484B-4BB6-BC45-F9515641F0D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531368" y="3014001"/>
              <a:ext cx="2245205" cy="2853281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ED53172-26E5-44FA-87BF-50F91625D50C}"/>
                </a:ext>
              </a:extLst>
            </p:cNvPr>
            <p:cNvSpPr txBox="1"/>
            <p:nvPr/>
          </p:nvSpPr>
          <p:spPr>
            <a:xfrm>
              <a:off x="2547695" y="5867087"/>
              <a:ext cx="2238798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/>
                <a:t>Filtered Image</a:t>
              </a:r>
              <a:endParaRPr lang="id-ID" sz="1600" dirty="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67D3BC0-FA26-44EC-A004-AE2044FA5AF9}"/>
              </a:ext>
            </a:extLst>
          </p:cNvPr>
          <p:cNvGrpSpPr/>
          <p:nvPr/>
        </p:nvGrpSpPr>
        <p:grpSpPr>
          <a:xfrm>
            <a:off x="4884244" y="3014001"/>
            <a:ext cx="2265045" cy="3191640"/>
            <a:chOff x="4884244" y="3014001"/>
            <a:chExt cx="2265045" cy="3191640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068C8CF1-0684-4EA9-9252-0867E2FB6ED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884244" y="3014001"/>
              <a:ext cx="2245205" cy="2853281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C5DBD88-0B26-4BBD-B267-0B454E75E0C9}"/>
                </a:ext>
              </a:extLst>
            </p:cNvPr>
            <p:cNvSpPr txBox="1"/>
            <p:nvPr/>
          </p:nvSpPr>
          <p:spPr>
            <a:xfrm>
              <a:off x="4910491" y="5867087"/>
              <a:ext cx="2238798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/>
                <a:t>Filtered (scaled)</a:t>
              </a:r>
              <a:endParaRPr lang="id-ID" sz="1600" dirty="0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2B0AAA6-B1E3-4181-B627-C06500373B0D}"/>
              </a:ext>
            </a:extLst>
          </p:cNvPr>
          <p:cNvGrpSpPr/>
          <p:nvPr/>
        </p:nvGrpSpPr>
        <p:grpSpPr>
          <a:xfrm>
            <a:off x="7237120" y="3014001"/>
            <a:ext cx="2274965" cy="3437861"/>
            <a:chOff x="7237120" y="3014001"/>
            <a:chExt cx="2274965" cy="3437861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52CF329D-C66F-4F65-B487-C16876D0CC0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37120" y="3014001"/>
              <a:ext cx="2273795" cy="2853281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8D84969-6C7F-4298-944C-35078CB69B45}"/>
                </a:ext>
              </a:extLst>
            </p:cNvPr>
            <p:cNvSpPr txBox="1"/>
            <p:nvPr/>
          </p:nvSpPr>
          <p:spPr>
            <a:xfrm>
              <a:off x="7273287" y="5867087"/>
              <a:ext cx="2238798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/>
                <a:t>Normalized </a:t>
              </a:r>
            </a:p>
            <a:p>
              <a:pPr algn="ctr"/>
              <a:r>
                <a:rPr lang="en-US" sz="1600" dirty="0"/>
                <a:t>x-correlation</a:t>
              </a:r>
              <a:endParaRPr lang="id-ID" sz="1600" dirty="0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DF2AE00-BA20-45D9-AACC-3312130BD573}"/>
              </a:ext>
            </a:extLst>
          </p:cNvPr>
          <p:cNvGrpSpPr/>
          <p:nvPr/>
        </p:nvGrpSpPr>
        <p:grpSpPr>
          <a:xfrm>
            <a:off x="9618584" y="3014001"/>
            <a:ext cx="2273795" cy="3191640"/>
            <a:chOff x="9618584" y="3014001"/>
            <a:chExt cx="2273795" cy="3191640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8A905F06-E04A-4FCB-AC8C-03693D41B77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618584" y="3014001"/>
              <a:ext cx="2273795" cy="2853281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EE34675-9BDE-4B87-90A1-D1EC0F8CC11A}"/>
                </a:ext>
              </a:extLst>
            </p:cNvPr>
            <p:cNvSpPr txBox="1"/>
            <p:nvPr/>
          </p:nvSpPr>
          <p:spPr>
            <a:xfrm>
              <a:off x="9636082" y="5867087"/>
              <a:ext cx="2238798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 err="1"/>
                <a:t>Thresholded</a:t>
              </a:r>
              <a:r>
                <a:rPr lang="en-US" sz="1600" dirty="0"/>
                <a:t> Image</a:t>
              </a:r>
              <a:endParaRPr lang="id-ID" sz="1600" dirty="0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F6497646-C6C8-4DB9-9AB4-276FDFB54F73}"/>
              </a:ext>
            </a:extLst>
          </p:cNvPr>
          <p:cNvGrpSpPr/>
          <p:nvPr/>
        </p:nvGrpSpPr>
        <p:grpSpPr>
          <a:xfrm>
            <a:off x="9350799" y="2348426"/>
            <a:ext cx="2238798" cy="1685692"/>
            <a:chOff x="9350799" y="2348426"/>
            <a:chExt cx="2238798" cy="1685692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FDE114C2-F7F4-4F89-87FF-8E85128DBD50}"/>
                </a:ext>
              </a:extLst>
            </p:cNvPr>
            <p:cNvCxnSpPr>
              <a:cxnSpLocks/>
              <a:stCxn id="20" idx="2"/>
            </p:cNvCxnSpPr>
            <p:nvPr/>
          </p:nvCxnSpPr>
          <p:spPr>
            <a:xfrm flipH="1">
              <a:off x="10391888" y="2686980"/>
              <a:ext cx="78310" cy="1347138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EE29E70-7E0C-41D2-9438-ADDB8841F911}"/>
                </a:ext>
              </a:extLst>
            </p:cNvPr>
            <p:cNvSpPr txBox="1"/>
            <p:nvPr/>
          </p:nvSpPr>
          <p:spPr>
            <a:xfrm>
              <a:off x="9350799" y="2348426"/>
              <a:ext cx="2238798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/>
                <a:t>Detected location</a:t>
              </a:r>
              <a:endParaRPr lang="id-ID" sz="1600" dirty="0"/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69DCCD41-D89C-40C5-9528-1AF84DDBB424}"/>
                </a:ext>
              </a:extLst>
            </p:cNvPr>
            <p:cNvCxnSpPr>
              <a:cxnSpLocks/>
            </p:cNvCxnSpPr>
            <p:nvPr/>
          </p:nvCxnSpPr>
          <p:spPr>
            <a:xfrm>
              <a:off x="10576697" y="2686980"/>
              <a:ext cx="202689" cy="1347138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5300531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FDBF17B-8B29-45E0-80B4-C4F153160B44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87680" y="2009550"/>
            <a:ext cx="11101917" cy="4025490"/>
          </a:xfrm>
        </p:spPr>
        <p:txBody>
          <a:bodyPr/>
          <a:lstStyle/>
          <a:p>
            <a:r>
              <a:rPr lang="en-US" sz="2000" dirty="0"/>
              <a:t>Images may be different in lighting and geometry (Affine Transformation)</a:t>
            </a:r>
            <a:endParaRPr lang="id-ID" sz="2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7A8083-AB2D-4AD6-8F90-B200B5A8CC7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519878" y="6451887"/>
            <a:ext cx="478367" cy="365125"/>
          </a:xfrm>
        </p:spPr>
        <p:txBody>
          <a:bodyPr/>
          <a:lstStyle/>
          <a:p>
            <a:fld id="{1F2884EB-C6E3-684C-A39B-0E652C4E0E60}" type="slidenum">
              <a:rPr lang="en-US" smtClean="0"/>
              <a:pPr/>
              <a:t>80</a:t>
            </a:fld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36D6EA-17EE-444C-BDF4-E186B6448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834" y="1336418"/>
            <a:ext cx="11101917" cy="641239"/>
          </a:xfrm>
        </p:spPr>
        <p:txBody>
          <a:bodyPr/>
          <a:lstStyle/>
          <a:p>
            <a:r>
              <a:rPr lang="en-US" dirty="0"/>
              <a:t>Recall Motivating Problem</a:t>
            </a:r>
            <a:endParaRPr lang="id-ID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8F7B54-4327-4788-89DF-A29D1927982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24218" y="6451601"/>
            <a:ext cx="4421037" cy="365125"/>
          </a:xfrm>
        </p:spPr>
        <p:txBody>
          <a:bodyPr/>
          <a:lstStyle/>
          <a:p>
            <a:r>
              <a:rPr lang="id-ID" dirty="0"/>
              <a:t>Computer Vision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718FAB8-0118-4F08-B207-15A1F940FCE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11594" y="2517058"/>
            <a:ext cx="3859161" cy="385916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03B100C-A79A-4AB8-957B-D440B13F87E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21247" y="2517058"/>
            <a:ext cx="2580319" cy="3859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865806"/>
      </p:ext>
    </p:extLst>
  </p:cSld>
  <p:clrMapOvr>
    <a:masterClrMapping/>
  </p:clrMapOvr>
  <p:transition spd="slow">
    <p:wipe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7A8083-AB2D-4AD6-8F90-B200B5A8CC7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81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8F7B54-4327-4788-89DF-A29D1927982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36D6EA-17EE-444C-BDF4-E186B6448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Properties of Harris Detectors</a:t>
            </a:r>
            <a:endParaRPr lang="id-ID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FDBF17B-8B29-45E0-80B4-C4F153160B44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Invariant</a:t>
            </a:r>
            <a:r>
              <a:rPr lang="id-ID" dirty="0"/>
              <a:t> with translation</a:t>
            </a:r>
            <a:r>
              <a:rPr lang="en-US" dirty="0"/>
              <a:t> </a:t>
            </a:r>
            <a:r>
              <a:rPr lang="en-US" dirty="0">
                <a:solidFill>
                  <a:srgbClr val="0000FF"/>
                </a:solidFill>
              </a:rPr>
              <a:t>[Good]</a:t>
            </a:r>
          </a:p>
          <a:p>
            <a:pPr lvl="1"/>
            <a:r>
              <a:rPr lang="en-US" dirty="0"/>
              <a:t>All done with convolution. </a:t>
            </a:r>
          </a:p>
          <a:p>
            <a:pPr lvl="1"/>
            <a:r>
              <a:rPr lang="en-US" dirty="0"/>
              <a:t>Convolution is translation invariant.</a:t>
            </a:r>
          </a:p>
          <a:p>
            <a:endParaRPr lang="en-US" dirty="0"/>
          </a:p>
          <a:p>
            <a:r>
              <a:rPr lang="en-US" dirty="0"/>
              <a:t>Invariant</a:t>
            </a:r>
            <a:r>
              <a:rPr lang="id-ID" dirty="0"/>
              <a:t> with rotation</a:t>
            </a:r>
            <a:r>
              <a:rPr lang="en-US" dirty="0"/>
              <a:t> </a:t>
            </a:r>
            <a:r>
              <a:rPr lang="en-US" dirty="0">
                <a:solidFill>
                  <a:srgbClr val="0000FF"/>
                </a:solidFill>
              </a:rPr>
              <a:t>[Good]</a:t>
            </a:r>
          </a:p>
          <a:p>
            <a:pPr lvl="1"/>
            <a:r>
              <a:rPr lang="en-US" dirty="0"/>
              <a:t>Rotations just cause </a:t>
            </a:r>
            <a:br>
              <a:rPr lang="en-US" dirty="0"/>
            </a:br>
            <a:r>
              <a:rPr lang="en-US" dirty="0"/>
              <a:t>the corner rotation to change.</a:t>
            </a:r>
          </a:p>
          <a:p>
            <a:pPr lvl="1"/>
            <a:r>
              <a:rPr lang="en-US" dirty="0"/>
              <a:t>Eigenvalues remain the same.</a:t>
            </a:r>
            <a:endParaRPr lang="id-ID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81A7BAB-4FE5-4CB3-A3AD-8F9F16E01471}"/>
              </a:ext>
            </a:extLst>
          </p:cNvPr>
          <p:cNvSpPr/>
          <p:nvPr/>
        </p:nvSpPr>
        <p:spPr>
          <a:xfrm>
            <a:off x="7224218" y="2064772"/>
            <a:ext cx="1645920" cy="146304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EC82595A-4AFB-4797-B575-9784685A9534}"/>
              </a:ext>
            </a:extLst>
          </p:cNvPr>
          <p:cNvSpPr/>
          <p:nvPr/>
        </p:nvSpPr>
        <p:spPr>
          <a:xfrm rot="18642292">
            <a:off x="7304950" y="2110516"/>
            <a:ext cx="731520" cy="548640"/>
          </a:xfrm>
          <a:custGeom>
            <a:avLst/>
            <a:gdLst>
              <a:gd name="connsiteX0" fmla="*/ 0 w 1060704"/>
              <a:gd name="connsiteY0" fmla="*/ 914400 h 914400"/>
              <a:gd name="connsiteX1" fmla="*/ 530352 w 1060704"/>
              <a:gd name="connsiteY1" fmla="*/ 0 h 914400"/>
              <a:gd name="connsiteX2" fmla="*/ 1060704 w 1060704"/>
              <a:gd name="connsiteY2" fmla="*/ 914400 h 914400"/>
              <a:gd name="connsiteX3" fmla="*/ 0 w 1060704"/>
              <a:gd name="connsiteY3" fmla="*/ 914400 h 914400"/>
              <a:gd name="connsiteX0" fmla="*/ 0 w 1060704"/>
              <a:gd name="connsiteY0" fmla="*/ 914400 h 1005840"/>
              <a:gd name="connsiteX1" fmla="*/ 530352 w 1060704"/>
              <a:gd name="connsiteY1" fmla="*/ 0 h 1005840"/>
              <a:gd name="connsiteX2" fmla="*/ 1060704 w 1060704"/>
              <a:gd name="connsiteY2" fmla="*/ 914400 h 1005840"/>
              <a:gd name="connsiteX3" fmla="*/ 91440 w 1060704"/>
              <a:gd name="connsiteY3" fmla="*/ 1005840 h 1005840"/>
              <a:gd name="connsiteX0" fmla="*/ 0 w 1060704"/>
              <a:gd name="connsiteY0" fmla="*/ 914400 h 914400"/>
              <a:gd name="connsiteX1" fmla="*/ 530352 w 1060704"/>
              <a:gd name="connsiteY1" fmla="*/ 0 h 914400"/>
              <a:gd name="connsiteX2" fmla="*/ 1060704 w 1060704"/>
              <a:gd name="connsiteY2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60704" h="914400">
                <a:moveTo>
                  <a:pt x="0" y="914400"/>
                </a:moveTo>
                <a:lnTo>
                  <a:pt x="530352" y="0"/>
                </a:lnTo>
                <a:lnTo>
                  <a:pt x="1060704" y="914400"/>
                </a:lnTo>
              </a:path>
            </a:pathLst>
          </a:cu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0C17A67-29C4-4430-BDD9-774E0E144993}"/>
              </a:ext>
            </a:extLst>
          </p:cNvPr>
          <p:cNvSpPr/>
          <p:nvPr/>
        </p:nvSpPr>
        <p:spPr>
          <a:xfrm>
            <a:off x="9942831" y="2064772"/>
            <a:ext cx="1645920" cy="146304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" name="Isosceles Triangle 12">
            <a:extLst>
              <a:ext uri="{FF2B5EF4-FFF2-40B4-BE49-F238E27FC236}">
                <a16:creationId xmlns:a16="http://schemas.microsoft.com/office/drawing/2014/main" id="{B2B34035-13FB-43D4-A103-4EF4A44AB1E4}"/>
              </a:ext>
            </a:extLst>
          </p:cNvPr>
          <p:cNvSpPr/>
          <p:nvPr/>
        </p:nvSpPr>
        <p:spPr>
          <a:xfrm rot="18642292">
            <a:off x="10026553" y="2110517"/>
            <a:ext cx="731520" cy="548640"/>
          </a:xfrm>
          <a:custGeom>
            <a:avLst/>
            <a:gdLst>
              <a:gd name="connsiteX0" fmla="*/ 0 w 1060704"/>
              <a:gd name="connsiteY0" fmla="*/ 914400 h 914400"/>
              <a:gd name="connsiteX1" fmla="*/ 530352 w 1060704"/>
              <a:gd name="connsiteY1" fmla="*/ 0 h 914400"/>
              <a:gd name="connsiteX2" fmla="*/ 1060704 w 1060704"/>
              <a:gd name="connsiteY2" fmla="*/ 914400 h 914400"/>
              <a:gd name="connsiteX3" fmla="*/ 0 w 1060704"/>
              <a:gd name="connsiteY3" fmla="*/ 914400 h 914400"/>
              <a:gd name="connsiteX0" fmla="*/ 0 w 1060704"/>
              <a:gd name="connsiteY0" fmla="*/ 914400 h 1005840"/>
              <a:gd name="connsiteX1" fmla="*/ 530352 w 1060704"/>
              <a:gd name="connsiteY1" fmla="*/ 0 h 1005840"/>
              <a:gd name="connsiteX2" fmla="*/ 1060704 w 1060704"/>
              <a:gd name="connsiteY2" fmla="*/ 914400 h 1005840"/>
              <a:gd name="connsiteX3" fmla="*/ 91440 w 1060704"/>
              <a:gd name="connsiteY3" fmla="*/ 1005840 h 1005840"/>
              <a:gd name="connsiteX0" fmla="*/ 0 w 1060704"/>
              <a:gd name="connsiteY0" fmla="*/ 914400 h 914400"/>
              <a:gd name="connsiteX1" fmla="*/ 530352 w 1060704"/>
              <a:gd name="connsiteY1" fmla="*/ 0 h 914400"/>
              <a:gd name="connsiteX2" fmla="*/ 1060704 w 1060704"/>
              <a:gd name="connsiteY2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60704" h="914400">
                <a:moveTo>
                  <a:pt x="0" y="914400"/>
                </a:moveTo>
                <a:lnTo>
                  <a:pt x="530352" y="0"/>
                </a:lnTo>
                <a:lnTo>
                  <a:pt x="1060704" y="914400"/>
                </a:lnTo>
              </a:path>
            </a:pathLst>
          </a:cu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6" name="Arrow: Striped Right 15">
            <a:extLst>
              <a:ext uri="{FF2B5EF4-FFF2-40B4-BE49-F238E27FC236}">
                <a16:creationId xmlns:a16="http://schemas.microsoft.com/office/drawing/2014/main" id="{0886F4E6-9785-4FA2-885E-9B02609862C4}"/>
              </a:ext>
            </a:extLst>
          </p:cNvPr>
          <p:cNvSpPr/>
          <p:nvPr/>
        </p:nvSpPr>
        <p:spPr>
          <a:xfrm>
            <a:off x="9136097" y="2434307"/>
            <a:ext cx="540775" cy="723971"/>
          </a:xfrm>
          <a:prstGeom prst="stripedRightArrow">
            <a:avLst/>
          </a:prstGeom>
          <a:solidFill>
            <a:schemeClr val="accent5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B996CA1-CB37-4356-9BA9-405E11956D0E}"/>
              </a:ext>
            </a:extLst>
          </p:cNvPr>
          <p:cNvSpPr/>
          <p:nvPr/>
        </p:nvSpPr>
        <p:spPr>
          <a:xfrm>
            <a:off x="7224218" y="4116373"/>
            <a:ext cx="1645920" cy="129612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8" name="Isosceles Triangle 12">
            <a:extLst>
              <a:ext uri="{FF2B5EF4-FFF2-40B4-BE49-F238E27FC236}">
                <a16:creationId xmlns:a16="http://schemas.microsoft.com/office/drawing/2014/main" id="{9FD642CC-9C47-4811-86BF-CE4582F4E2BB}"/>
              </a:ext>
            </a:extLst>
          </p:cNvPr>
          <p:cNvSpPr/>
          <p:nvPr/>
        </p:nvSpPr>
        <p:spPr>
          <a:xfrm rot="18642292">
            <a:off x="7500410" y="4420360"/>
            <a:ext cx="731520" cy="548640"/>
          </a:xfrm>
          <a:custGeom>
            <a:avLst/>
            <a:gdLst>
              <a:gd name="connsiteX0" fmla="*/ 0 w 1060704"/>
              <a:gd name="connsiteY0" fmla="*/ 914400 h 914400"/>
              <a:gd name="connsiteX1" fmla="*/ 530352 w 1060704"/>
              <a:gd name="connsiteY1" fmla="*/ 0 h 914400"/>
              <a:gd name="connsiteX2" fmla="*/ 1060704 w 1060704"/>
              <a:gd name="connsiteY2" fmla="*/ 914400 h 914400"/>
              <a:gd name="connsiteX3" fmla="*/ 0 w 1060704"/>
              <a:gd name="connsiteY3" fmla="*/ 914400 h 914400"/>
              <a:gd name="connsiteX0" fmla="*/ 0 w 1060704"/>
              <a:gd name="connsiteY0" fmla="*/ 914400 h 1005840"/>
              <a:gd name="connsiteX1" fmla="*/ 530352 w 1060704"/>
              <a:gd name="connsiteY1" fmla="*/ 0 h 1005840"/>
              <a:gd name="connsiteX2" fmla="*/ 1060704 w 1060704"/>
              <a:gd name="connsiteY2" fmla="*/ 914400 h 1005840"/>
              <a:gd name="connsiteX3" fmla="*/ 91440 w 1060704"/>
              <a:gd name="connsiteY3" fmla="*/ 1005840 h 1005840"/>
              <a:gd name="connsiteX0" fmla="*/ 0 w 1060704"/>
              <a:gd name="connsiteY0" fmla="*/ 914400 h 914400"/>
              <a:gd name="connsiteX1" fmla="*/ 530352 w 1060704"/>
              <a:gd name="connsiteY1" fmla="*/ 0 h 914400"/>
              <a:gd name="connsiteX2" fmla="*/ 1060704 w 1060704"/>
              <a:gd name="connsiteY2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60704" h="914400">
                <a:moveTo>
                  <a:pt x="0" y="914400"/>
                </a:moveTo>
                <a:lnTo>
                  <a:pt x="530352" y="0"/>
                </a:lnTo>
                <a:lnTo>
                  <a:pt x="1060704" y="914400"/>
                </a:lnTo>
              </a:path>
            </a:pathLst>
          </a:cu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8141662-CEB5-4328-B75C-CE7E23E70F4E}"/>
              </a:ext>
            </a:extLst>
          </p:cNvPr>
          <p:cNvSpPr/>
          <p:nvPr/>
        </p:nvSpPr>
        <p:spPr>
          <a:xfrm>
            <a:off x="9942831" y="4116373"/>
            <a:ext cx="1645920" cy="129612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1" name="Arrow: Striped Right 20">
            <a:extLst>
              <a:ext uri="{FF2B5EF4-FFF2-40B4-BE49-F238E27FC236}">
                <a16:creationId xmlns:a16="http://schemas.microsoft.com/office/drawing/2014/main" id="{FB7F8A67-CA89-4DBF-95C2-7D19F0B58FC1}"/>
              </a:ext>
            </a:extLst>
          </p:cNvPr>
          <p:cNvSpPr/>
          <p:nvPr/>
        </p:nvSpPr>
        <p:spPr>
          <a:xfrm>
            <a:off x="9136097" y="4402449"/>
            <a:ext cx="540775" cy="723971"/>
          </a:xfrm>
          <a:prstGeom prst="stripedRightArrow">
            <a:avLst/>
          </a:prstGeom>
          <a:solidFill>
            <a:schemeClr val="accent5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34502E7-0964-4880-890D-8DBD3C2E7988}"/>
              </a:ext>
            </a:extLst>
          </p:cNvPr>
          <p:cNvSpPr/>
          <p:nvPr/>
        </p:nvSpPr>
        <p:spPr>
          <a:xfrm rot="18660000">
            <a:off x="7586794" y="5707098"/>
            <a:ext cx="1006226" cy="410988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504C7BE-EAB3-447A-8D2F-D9F12B46FED4}"/>
              </a:ext>
            </a:extLst>
          </p:cNvPr>
          <p:cNvCxnSpPr>
            <a:cxnSpLocks/>
            <a:stCxn id="22" idx="0"/>
            <a:endCxn id="22" idx="4"/>
          </p:cNvCxnSpPr>
          <p:nvPr/>
        </p:nvCxnSpPr>
        <p:spPr>
          <a:xfrm>
            <a:off x="7934819" y="5777776"/>
            <a:ext cx="310176" cy="269632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68D0EF5-2ADB-4E68-A628-EFFC9FE04C62}"/>
              </a:ext>
            </a:extLst>
          </p:cNvPr>
          <p:cNvCxnSpPr>
            <a:cxnSpLocks/>
            <a:stCxn id="22" idx="2"/>
            <a:endCxn id="22" idx="6"/>
          </p:cNvCxnSpPr>
          <p:nvPr/>
        </p:nvCxnSpPr>
        <p:spPr>
          <a:xfrm flipV="1">
            <a:off x="7759835" y="5532888"/>
            <a:ext cx="660144" cy="759408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Isosceles Triangle 12">
            <a:extLst>
              <a:ext uri="{FF2B5EF4-FFF2-40B4-BE49-F238E27FC236}">
                <a16:creationId xmlns:a16="http://schemas.microsoft.com/office/drawing/2014/main" id="{C0BA4265-94DA-4286-8AAC-9751B550B099}"/>
              </a:ext>
            </a:extLst>
          </p:cNvPr>
          <p:cNvSpPr/>
          <p:nvPr/>
        </p:nvSpPr>
        <p:spPr>
          <a:xfrm rot="18642292">
            <a:off x="10229246" y="4420361"/>
            <a:ext cx="731520" cy="548640"/>
          </a:xfrm>
          <a:custGeom>
            <a:avLst/>
            <a:gdLst>
              <a:gd name="connsiteX0" fmla="*/ 0 w 1060704"/>
              <a:gd name="connsiteY0" fmla="*/ 914400 h 914400"/>
              <a:gd name="connsiteX1" fmla="*/ 530352 w 1060704"/>
              <a:gd name="connsiteY1" fmla="*/ 0 h 914400"/>
              <a:gd name="connsiteX2" fmla="*/ 1060704 w 1060704"/>
              <a:gd name="connsiteY2" fmla="*/ 914400 h 914400"/>
              <a:gd name="connsiteX3" fmla="*/ 0 w 1060704"/>
              <a:gd name="connsiteY3" fmla="*/ 914400 h 914400"/>
              <a:gd name="connsiteX0" fmla="*/ 0 w 1060704"/>
              <a:gd name="connsiteY0" fmla="*/ 914400 h 1005840"/>
              <a:gd name="connsiteX1" fmla="*/ 530352 w 1060704"/>
              <a:gd name="connsiteY1" fmla="*/ 0 h 1005840"/>
              <a:gd name="connsiteX2" fmla="*/ 1060704 w 1060704"/>
              <a:gd name="connsiteY2" fmla="*/ 914400 h 1005840"/>
              <a:gd name="connsiteX3" fmla="*/ 91440 w 1060704"/>
              <a:gd name="connsiteY3" fmla="*/ 1005840 h 1005840"/>
              <a:gd name="connsiteX0" fmla="*/ 0 w 1060704"/>
              <a:gd name="connsiteY0" fmla="*/ 914400 h 914400"/>
              <a:gd name="connsiteX1" fmla="*/ 530352 w 1060704"/>
              <a:gd name="connsiteY1" fmla="*/ 0 h 914400"/>
              <a:gd name="connsiteX2" fmla="*/ 1060704 w 1060704"/>
              <a:gd name="connsiteY2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60704" h="914400">
                <a:moveTo>
                  <a:pt x="0" y="914400"/>
                </a:moveTo>
                <a:lnTo>
                  <a:pt x="530352" y="0"/>
                </a:lnTo>
                <a:lnTo>
                  <a:pt x="1060704" y="914400"/>
                </a:lnTo>
              </a:path>
            </a:pathLst>
          </a:cu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90C32797-DFA4-4EC8-82D2-CF95A6E819D3}"/>
              </a:ext>
            </a:extLst>
          </p:cNvPr>
          <p:cNvSpPr/>
          <p:nvPr/>
        </p:nvSpPr>
        <p:spPr>
          <a:xfrm rot="18660000">
            <a:off x="10315630" y="5707099"/>
            <a:ext cx="1006226" cy="410988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E030E32-8F70-48F6-9C15-41490A03565E}"/>
              </a:ext>
            </a:extLst>
          </p:cNvPr>
          <p:cNvCxnSpPr>
            <a:cxnSpLocks/>
            <a:stCxn id="51" idx="0"/>
            <a:endCxn id="51" idx="4"/>
          </p:cNvCxnSpPr>
          <p:nvPr/>
        </p:nvCxnSpPr>
        <p:spPr>
          <a:xfrm>
            <a:off x="10663655" y="5777777"/>
            <a:ext cx="310176" cy="269632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6B61A852-B018-48E4-B905-A72D5DF4D1AC}"/>
              </a:ext>
            </a:extLst>
          </p:cNvPr>
          <p:cNvCxnSpPr>
            <a:cxnSpLocks/>
            <a:stCxn id="51" idx="2"/>
            <a:endCxn id="51" idx="6"/>
          </p:cNvCxnSpPr>
          <p:nvPr/>
        </p:nvCxnSpPr>
        <p:spPr>
          <a:xfrm flipV="1">
            <a:off x="10488671" y="5532889"/>
            <a:ext cx="660144" cy="759408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236511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4.81481E-6 L 0.05326 0.08402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56" y="419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8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26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7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28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9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30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1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32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50" grpId="0" animBg="1"/>
      <p:bldP spid="51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7A8083-AB2D-4AD6-8F90-B200B5A8CC7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82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8F7B54-4327-4788-89DF-A29D1927982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36D6EA-17EE-444C-BDF4-E186B6448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Properties of Harris Detectors</a:t>
            </a:r>
            <a:endParaRPr lang="id-ID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FDBF17B-8B29-45E0-80B4-C4F153160B44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Not Invariant</a:t>
            </a:r>
            <a:r>
              <a:rPr lang="id-ID" dirty="0"/>
              <a:t> with </a:t>
            </a:r>
            <a:r>
              <a:rPr lang="en-US" dirty="0"/>
              <a:t>Scaling </a:t>
            </a:r>
            <a:r>
              <a:rPr lang="en-US" dirty="0">
                <a:solidFill>
                  <a:srgbClr val="FF0000"/>
                </a:solidFill>
              </a:rPr>
              <a:t>[BAD]</a:t>
            </a:r>
          </a:p>
          <a:p>
            <a:pPr lvl="1"/>
            <a:r>
              <a:rPr lang="en-US" dirty="0"/>
              <a:t>One pixel can become many pixels and vice-versa.</a:t>
            </a:r>
            <a:endParaRPr lang="id-ID" dirty="0"/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0D45A576-B7D1-4FDD-90A9-A1EC0683F6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3933459"/>
              </p:ext>
            </p:extLst>
          </p:nvPr>
        </p:nvGraphicFramePr>
        <p:xfrm>
          <a:off x="2018076" y="3964568"/>
          <a:ext cx="548640" cy="548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2880">
                  <a:extLst>
                    <a:ext uri="{9D8B030D-6E8A-4147-A177-3AD203B41FA5}">
                      <a16:colId xmlns:a16="http://schemas.microsoft.com/office/drawing/2014/main" val="2532096473"/>
                    </a:ext>
                  </a:extLst>
                </a:gridCol>
                <a:gridCol w="182880">
                  <a:extLst>
                    <a:ext uri="{9D8B030D-6E8A-4147-A177-3AD203B41FA5}">
                      <a16:colId xmlns:a16="http://schemas.microsoft.com/office/drawing/2014/main" val="1531193216"/>
                    </a:ext>
                  </a:extLst>
                </a:gridCol>
                <a:gridCol w="182880">
                  <a:extLst>
                    <a:ext uri="{9D8B030D-6E8A-4147-A177-3AD203B41FA5}">
                      <a16:colId xmlns:a16="http://schemas.microsoft.com/office/drawing/2014/main" val="4056856255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endParaRPr lang="id-ID" sz="500" dirty="0"/>
                    </a:p>
                  </a:txBody>
                  <a:tcPr marL="0" marR="0" marT="0" marB="0">
                    <a:solidFill>
                      <a:schemeClr val="accent2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sz="500" dirty="0"/>
                    </a:p>
                  </a:txBody>
                  <a:tcPr marL="0" marR="0" marT="0" marB="0">
                    <a:solidFill>
                      <a:srgbClr val="0000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sz="500" dirty="0"/>
                    </a:p>
                  </a:txBody>
                  <a:tcPr marL="0" marR="0" marT="0" marB="0">
                    <a:solidFill>
                      <a:srgbClr val="0000FF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140655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endParaRPr lang="id-ID" sz="500"/>
                    </a:p>
                  </a:txBody>
                  <a:tcPr marL="0" marR="0" marT="0" marB="0">
                    <a:solidFill>
                      <a:schemeClr val="accent2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sz="500" dirty="0"/>
                    </a:p>
                  </a:txBody>
                  <a:tcPr marL="0" marR="0" marT="0" marB="0">
                    <a:solidFill>
                      <a:srgbClr val="0000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sz="500" dirty="0"/>
                    </a:p>
                  </a:txBody>
                  <a:tcPr marL="0" marR="0" marT="0" marB="0">
                    <a:solidFill>
                      <a:schemeClr val="accent2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848200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endParaRPr lang="id-ID" sz="500"/>
                    </a:p>
                  </a:txBody>
                  <a:tcPr marL="0" marR="0" marT="0" marB="0">
                    <a:solidFill>
                      <a:schemeClr val="accent2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sz="500" dirty="0"/>
                    </a:p>
                  </a:txBody>
                  <a:tcPr marL="0" marR="0" marT="0" marB="0">
                    <a:solidFill>
                      <a:srgbClr val="0000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sz="500" dirty="0"/>
                    </a:p>
                  </a:txBody>
                  <a:tcPr marL="0" marR="0" marT="0" marB="0">
                    <a:solidFill>
                      <a:schemeClr val="accent2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9566134"/>
                  </a:ext>
                </a:extLst>
              </a:tr>
            </a:tbl>
          </a:graphicData>
        </a:graphic>
      </p:graphicFrame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E402882F-6A0D-44BF-8EF0-F6FD7DFE115B}"/>
              </a:ext>
            </a:extLst>
          </p:cNvPr>
          <p:cNvSpPr>
            <a:spLocks noChangeAspect="1"/>
          </p:cNvSpPr>
          <p:nvPr/>
        </p:nvSpPr>
        <p:spPr>
          <a:xfrm rot="258368">
            <a:off x="2256721" y="4000199"/>
            <a:ext cx="914204" cy="771633"/>
          </a:xfrm>
          <a:custGeom>
            <a:avLst/>
            <a:gdLst>
              <a:gd name="connsiteX0" fmla="*/ 169962 w 2835340"/>
              <a:gd name="connsiteY0" fmla="*/ 2393164 h 2393164"/>
              <a:gd name="connsiteX1" fmla="*/ 286694 w 2835340"/>
              <a:gd name="connsiteY1" fmla="*/ 389267 h 2393164"/>
              <a:gd name="connsiteX2" fmla="*/ 2835340 w 2835340"/>
              <a:gd name="connsiteY2" fmla="*/ 9888 h 2393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35340" h="2393164">
                <a:moveTo>
                  <a:pt x="169962" y="2393164"/>
                </a:moveTo>
                <a:cubicBezTo>
                  <a:pt x="6213" y="1589822"/>
                  <a:pt x="-157536" y="786480"/>
                  <a:pt x="286694" y="389267"/>
                </a:cubicBezTo>
                <a:cubicBezTo>
                  <a:pt x="730924" y="-7946"/>
                  <a:pt x="2241953" y="-19295"/>
                  <a:pt x="2835340" y="9888"/>
                </a:cubicBezTo>
              </a:path>
            </a:pathLst>
          </a:cu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9" name="Arrow: Striped Right 28">
            <a:extLst>
              <a:ext uri="{FF2B5EF4-FFF2-40B4-BE49-F238E27FC236}">
                <a16:creationId xmlns:a16="http://schemas.microsoft.com/office/drawing/2014/main" id="{850DBCE0-D4A0-4864-800F-83DF5BAEB4D2}"/>
              </a:ext>
            </a:extLst>
          </p:cNvPr>
          <p:cNvSpPr/>
          <p:nvPr/>
        </p:nvSpPr>
        <p:spPr>
          <a:xfrm>
            <a:off x="4463221" y="3847407"/>
            <a:ext cx="540775" cy="723971"/>
          </a:xfrm>
          <a:prstGeom prst="stripedRightArrow">
            <a:avLst/>
          </a:prstGeom>
          <a:solidFill>
            <a:schemeClr val="accent5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aphicFrame>
        <p:nvGraphicFramePr>
          <p:cNvPr id="35" name="Table 8">
            <a:extLst>
              <a:ext uri="{FF2B5EF4-FFF2-40B4-BE49-F238E27FC236}">
                <a16:creationId xmlns:a16="http://schemas.microsoft.com/office/drawing/2014/main" id="{632365F8-498D-49A5-B350-14062A04B1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8956607"/>
              </p:ext>
            </p:extLst>
          </p:nvPr>
        </p:nvGraphicFramePr>
        <p:xfrm>
          <a:off x="6562942" y="3649865"/>
          <a:ext cx="548640" cy="548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2880">
                  <a:extLst>
                    <a:ext uri="{9D8B030D-6E8A-4147-A177-3AD203B41FA5}">
                      <a16:colId xmlns:a16="http://schemas.microsoft.com/office/drawing/2014/main" val="2532096473"/>
                    </a:ext>
                  </a:extLst>
                </a:gridCol>
                <a:gridCol w="182880">
                  <a:extLst>
                    <a:ext uri="{9D8B030D-6E8A-4147-A177-3AD203B41FA5}">
                      <a16:colId xmlns:a16="http://schemas.microsoft.com/office/drawing/2014/main" val="1531193216"/>
                    </a:ext>
                  </a:extLst>
                </a:gridCol>
                <a:gridCol w="182880">
                  <a:extLst>
                    <a:ext uri="{9D8B030D-6E8A-4147-A177-3AD203B41FA5}">
                      <a16:colId xmlns:a16="http://schemas.microsoft.com/office/drawing/2014/main" val="4056856255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endParaRPr lang="id-ID" sz="500" dirty="0"/>
                    </a:p>
                  </a:txBody>
                  <a:tcPr marL="0" marR="0" marT="0" marB="0">
                    <a:solidFill>
                      <a:schemeClr val="accent2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sz="500"/>
                    </a:p>
                  </a:txBody>
                  <a:tcPr marL="0" marR="0" marT="0" marB="0">
                    <a:solidFill>
                      <a:schemeClr val="accent2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sz="500" dirty="0"/>
                    </a:p>
                  </a:txBody>
                  <a:tcPr marL="0" marR="0" marT="0" marB="0">
                    <a:solidFill>
                      <a:srgbClr val="0000FF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140655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endParaRPr lang="id-ID" sz="500" dirty="0"/>
                    </a:p>
                  </a:txBody>
                  <a:tcPr marL="0" marR="0" marT="0" marB="0">
                    <a:solidFill>
                      <a:schemeClr val="accent2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sz="500" dirty="0"/>
                    </a:p>
                  </a:txBody>
                  <a:tcPr marL="0" marR="0" marT="0" marB="0">
                    <a:solidFill>
                      <a:srgbClr val="0000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sz="500" dirty="0"/>
                    </a:p>
                  </a:txBody>
                  <a:tcPr marL="0" marR="0" marT="0" marB="0">
                    <a:solidFill>
                      <a:schemeClr val="accent2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848200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endParaRPr lang="id-ID" sz="500" dirty="0"/>
                    </a:p>
                  </a:txBody>
                  <a:tcPr marL="0" marR="0" marT="0" marB="0">
                    <a:solidFill>
                      <a:srgbClr val="0000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sz="500" dirty="0"/>
                    </a:p>
                  </a:txBody>
                  <a:tcPr marL="0" marR="0" marT="0" marB="0">
                    <a:solidFill>
                      <a:schemeClr val="accent2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sz="500" dirty="0"/>
                    </a:p>
                  </a:txBody>
                  <a:tcPr marL="0" marR="0" marT="0" marB="0">
                    <a:solidFill>
                      <a:schemeClr val="accent2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9566134"/>
                  </a:ext>
                </a:extLst>
              </a:tr>
            </a:tbl>
          </a:graphicData>
        </a:graphic>
      </p:graphicFrame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9804990D-9A58-41B7-878F-4167FDC16ED7}"/>
              </a:ext>
            </a:extLst>
          </p:cNvPr>
          <p:cNvSpPr>
            <a:spLocks noChangeAspect="1"/>
          </p:cNvSpPr>
          <p:nvPr/>
        </p:nvSpPr>
        <p:spPr>
          <a:xfrm rot="258368">
            <a:off x="6556205" y="3387051"/>
            <a:ext cx="3481183" cy="2938289"/>
          </a:xfrm>
          <a:custGeom>
            <a:avLst/>
            <a:gdLst>
              <a:gd name="connsiteX0" fmla="*/ 169962 w 2835340"/>
              <a:gd name="connsiteY0" fmla="*/ 2393164 h 2393164"/>
              <a:gd name="connsiteX1" fmla="*/ 286694 w 2835340"/>
              <a:gd name="connsiteY1" fmla="*/ 389267 h 2393164"/>
              <a:gd name="connsiteX2" fmla="*/ 2835340 w 2835340"/>
              <a:gd name="connsiteY2" fmla="*/ 9888 h 2393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35340" h="2393164">
                <a:moveTo>
                  <a:pt x="169962" y="2393164"/>
                </a:moveTo>
                <a:cubicBezTo>
                  <a:pt x="6213" y="1589822"/>
                  <a:pt x="-157536" y="786480"/>
                  <a:pt x="286694" y="389267"/>
                </a:cubicBezTo>
                <a:cubicBezTo>
                  <a:pt x="730924" y="-7946"/>
                  <a:pt x="2241953" y="-19295"/>
                  <a:pt x="2835340" y="9888"/>
                </a:cubicBezTo>
              </a:path>
            </a:pathLst>
          </a:cu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aphicFrame>
        <p:nvGraphicFramePr>
          <p:cNvPr id="38" name="Table 8">
            <a:extLst>
              <a:ext uri="{FF2B5EF4-FFF2-40B4-BE49-F238E27FC236}">
                <a16:creationId xmlns:a16="http://schemas.microsoft.com/office/drawing/2014/main" id="{A5916180-CA30-4EDB-8884-47BF78D6B3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9967992"/>
              </p:ext>
            </p:extLst>
          </p:nvPr>
        </p:nvGraphicFramePr>
        <p:xfrm>
          <a:off x="7942427" y="3223587"/>
          <a:ext cx="548640" cy="548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2880">
                  <a:extLst>
                    <a:ext uri="{9D8B030D-6E8A-4147-A177-3AD203B41FA5}">
                      <a16:colId xmlns:a16="http://schemas.microsoft.com/office/drawing/2014/main" val="2532096473"/>
                    </a:ext>
                  </a:extLst>
                </a:gridCol>
                <a:gridCol w="182880">
                  <a:extLst>
                    <a:ext uri="{9D8B030D-6E8A-4147-A177-3AD203B41FA5}">
                      <a16:colId xmlns:a16="http://schemas.microsoft.com/office/drawing/2014/main" val="1531193216"/>
                    </a:ext>
                  </a:extLst>
                </a:gridCol>
                <a:gridCol w="182880">
                  <a:extLst>
                    <a:ext uri="{9D8B030D-6E8A-4147-A177-3AD203B41FA5}">
                      <a16:colId xmlns:a16="http://schemas.microsoft.com/office/drawing/2014/main" val="4056856255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endParaRPr lang="id-ID" sz="500" dirty="0"/>
                    </a:p>
                  </a:txBody>
                  <a:tcPr marL="0" marR="0" marT="0" marB="0">
                    <a:solidFill>
                      <a:schemeClr val="accent2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sz="500"/>
                    </a:p>
                  </a:txBody>
                  <a:tcPr marL="0" marR="0" marT="0" marB="0">
                    <a:solidFill>
                      <a:schemeClr val="accent2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sz="500"/>
                    </a:p>
                  </a:txBody>
                  <a:tcPr marL="0" marR="0" marT="0" marB="0">
                    <a:solidFill>
                      <a:schemeClr val="accent2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140655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endParaRPr lang="id-ID" sz="500" dirty="0"/>
                    </a:p>
                  </a:txBody>
                  <a:tcPr marL="0" marR="0" marT="0" marB="0">
                    <a:solidFill>
                      <a:srgbClr val="0000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sz="500" dirty="0"/>
                    </a:p>
                  </a:txBody>
                  <a:tcPr marL="0" marR="0" marT="0" marB="0">
                    <a:solidFill>
                      <a:srgbClr val="0000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sz="500" dirty="0"/>
                    </a:p>
                  </a:txBody>
                  <a:tcPr marL="0" marR="0" marT="0" marB="0">
                    <a:solidFill>
                      <a:srgbClr val="0000FF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848200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endParaRPr lang="id-ID" sz="500"/>
                    </a:p>
                  </a:txBody>
                  <a:tcPr marL="0" marR="0" marT="0" marB="0">
                    <a:solidFill>
                      <a:schemeClr val="accent2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sz="500"/>
                    </a:p>
                  </a:txBody>
                  <a:tcPr marL="0" marR="0" marT="0" marB="0">
                    <a:solidFill>
                      <a:schemeClr val="accent2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sz="500" dirty="0"/>
                    </a:p>
                  </a:txBody>
                  <a:tcPr marL="0" marR="0" marT="0" marB="0">
                    <a:solidFill>
                      <a:schemeClr val="accent2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9566134"/>
                  </a:ext>
                </a:extLst>
              </a:tr>
            </a:tbl>
          </a:graphicData>
        </a:graphic>
      </p:graphicFrame>
      <p:graphicFrame>
        <p:nvGraphicFramePr>
          <p:cNvPr id="39" name="Table 8">
            <a:extLst>
              <a:ext uri="{FF2B5EF4-FFF2-40B4-BE49-F238E27FC236}">
                <a16:creationId xmlns:a16="http://schemas.microsoft.com/office/drawing/2014/main" id="{002B03C6-3E06-401A-BB23-3F27B6F507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7155929"/>
              </p:ext>
            </p:extLst>
          </p:nvPr>
        </p:nvGraphicFramePr>
        <p:xfrm>
          <a:off x="6286087" y="4978941"/>
          <a:ext cx="548640" cy="548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2880">
                  <a:extLst>
                    <a:ext uri="{9D8B030D-6E8A-4147-A177-3AD203B41FA5}">
                      <a16:colId xmlns:a16="http://schemas.microsoft.com/office/drawing/2014/main" val="2532096473"/>
                    </a:ext>
                  </a:extLst>
                </a:gridCol>
                <a:gridCol w="182880">
                  <a:extLst>
                    <a:ext uri="{9D8B030D-6E8A-4147-A177-3AD203B41FA5}">
                      <a16:colId xmlns:a16="http://schemas.microsoft.com/office/drawing/2014/main" val="1531193216"/>
                    </a:ext>
                  </a:extLst>
                </a:gridCol>
                <a:gridCol w="182880">
                  <a:extLst>
                    <a:ext uri="{9D8B030D-6E8A-4147-A177-3AD203B41FA5}">
                      <a16:colId xmlns:a16="http://schemas.microsoft.com/office/drawing/2014/main" val="4056856255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endParaRPr lang="id-ID" sz="500" dirty="0"/>
                    </a:p>
                  </a:txBody>
                  <a:tcPr marL="0" marR="0" marT="0" marB="0">
                    <a:solidFill>
                      <a:schemeClr val="accent2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sz="500" dirty="0"/>
                    </a:p>
                  </a:txBody>
                  <a:tcPr marL="0" marR="0" marT="0" marB="0">
                    <a:solidFill>
                      <a:srgbClr val="0000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sz="500" dirty="0"/>
                    </a:p>
                  </a:txBody>
                  <a:tcPr marL="0" marR="0" marT="0" marB="0">
                    <a:solidFill>
                      <a:schemeClr val="accent2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140655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endParaRPr lang="id-ID" sz="500"/>
                    </a:p>
                  </a:txBody>
                  <a:tcPr marL="0" marR="0" marT="0" marB="0">
                    <a:solidFill>
                      <a:schemeClr val="accent2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sz="500" dirty="0"/>
                    </a:p>
                  </a:txBody>
                  <a:tcPr marL="0" marR="0" marT="0" marB="0">
                    <a:solidFill>
                      <a:srgbClr val="0000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sz="500" dirty="0"/>
                    </a:p>
                  </a:txBody>
                  <a:tcPr marL="0" marR="0" marT="0" marB="0">
                    <a:solidFill>
                      <a:schemeClr val="accent2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848200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endParaRPr lang="id-ID" sz="500"/>
                    </a:p>
                  </a:txBody>
                  <a:tcPr marL="0" marR="0" marT="0" marB="0">
                    <a:solidFill>
                      <a:schemeClr val="accent2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sz="500" dirty="0"/>
                    </a:p>
                  </a:txBody>
                  <a:tcPr marL="0" marR="0" marT="0" marB="0">
                    <a:solidFill>
                      <a:srgbClr val="0000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 sz="500" dirty="0"/>
                    </a:p>
                  </a:txBody>
                  <a:tcPr marL="0" marR="0" marT="0" marB="0">
                    <a:solidFill>
                      <a:schemeClr val="accent2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9566134"/>
                  </a:ext>
                </a:extLst>
              </a:tr>
            </a:tbl>
          </a:graphicData>
        </a:graphic>
      </p:graphicFrame>
      <p:sp>
        <p:nvSpPr>
          <p:cNvPr id="41" name="TextBox 40">
            <a:extLst>
              <a:ext uri="{FF2B5EF4-FFF2-40B4-BE49-F238E27FC236}">
                <a16:creationId xmlns:a16="http://schemas.microsoft.com/office/drawing/2014/main" id="{4CC47382-8938-430B-83A9-013CECC210B2}"/>
              </a:ext>
            </a:extLst>
          </p:cNvPr>
          <p:cNvSpPr txBox="1"/>
          <p:nvPr/>
        </p:nvSpPr>
        <p:spPr>
          <a:xfrm>
            <a:off x="1909814" y="3626180"/>
            <a:ext cx="813619" cy="27699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1200" dirty="0"/>
              <a:t>corner</a:t>
            </a:r>
            <a:endParaRPr lang="id-ID" sz="12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03A7F59-1E60-480A-BC60-8AF7694ADB6A}"/>
              </a:ext>
            </a:extLst>
          </p:cNvPr>
          <p:cNvSpPr txBox="1"/>
          <p:nvPr/>
        </p:nvSpPr>
        <p:spPr>
          <a:xfrm>
            <a:off x="6704772" y="5114761"/>
            <a:ext cx="813619" cy="27699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1200" dirty="0"/>
              <a:t>edge</a:t>
            </a:r>
            <a:endParaRPr lang="id-ID" sz="12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2A88138-D66A-4743-9699-4CF0D99D15F8}"/>
              </a:ext>
            </a:extLst>
          </p:cNvPr>
          <p:cNvSpPr txBox="1"/>
          <p:nvPr/>
        </p:nvSpPr>
        <p:spPr>
          <a:xfrm>
            <a:off x="5891153" y="3796572"/>
            <a:ext cx="813619" cy="27699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1200" dirty="0"/>
              <a:t>edge</a:t>
            </a:r>
            <a:endParaRPr lang="id-ID" sz="12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0E769AD-FE81-45D8-8AF7-6B8180536936}"/>
              </a:ext>
            </a:extLst>
          </p:cNvPr>
          <p:cNvSpPr txBox="1"/>
          <p:nvPr/>
        </p:nvSpPr>
        <p:spPr>
          <a:xfrm>
            <a:off x="7889986" y="2965047"/>
            <a:ext cx="813619" cy="27699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1200" dirty="0"/>
              <a:t>edge</a:t>
            </a:r>
            <a:endParaRPr lang="id-ID" sz="1200" dirty="0"/>
          </a:p>
        </p:txBody>
      </p:sp>
    </p:spTree>
    <p:extLst>
      <p:ext uri="{BB962C8B-B14F-4D97-AF65-F5344CB8AC3E}">
        <p14:creationId xmlns:p14="http://schemas.microsoft.com/office/powerpoint/2010/main" val="3775452136"/>
      </p:ext>
    </p:extLst>
  </p:cSld>
  <p:clrMapOvr>
    <a:masterClrMapping/>
  </p:clrMapOvr>
  <p:transition spd="slow">
    <p:wipe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83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932781" y="3001934"/>
            <a:ext cx="8326438" cy="641239"/>
          </a:xfrm>
        </p:spPr>
        <p:txBody>
          <a:bodyPr/>
          <a:lstStyle/>
          <a:p>
            <a:pPr algn="ctr"/>
            <a:r>
              <a:rPr lang="en-US" dirty="0"/>
              <a:t>Image Pyramid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</a:p>
        </p:txBody>
      </p:sp>
    </p:spTree>
    <p:extLst>
      <p:ext uri="{BB962C8B-B14F-4D97-AF65-F5344CB8AC3E}">
        <p14:creationId xmlns:p14="http://schemas.microsoft.com/office/powerpoint/2010/main" val="3380833367"/>
      </p:ext>
    </p:extLst>
  </p:cSld>
  <p:clrMapOvr>
    <a:masterClrMapping/>
  </p:clrMapOvr>
  <p:transition spd="slow">
    <p:wipe/>
  </p:transition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CE02CDB-B8CE-4AA0-8D4D-A963146DE90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87680" y="2009550"/>
            <a:ext cx="11101917" cy="4025490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en-US" sz="2000" dirty="0"/>
              <a:t>Left to right: each image is half-sized, Unsampled with big pixels below</a:t>
            </a:r>
            <a:endParaRPr lang="id-ID" sz="2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7A8083-AB2D-4AD6-8F90-B200B5A8CC7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519878" y="6451887"/>
            <a:ext cx="478367" cy="365125"/>
          </a:xfrm>
        </p:spPr>
        <p:txBody>
          <a:bodyPr/>
          <a:lstStyle/>
          <a:p>
            <a:fld id="{1F2884EB-C6E3-684C-A39B-0E652C4E0E60}" type="slidenum">
              <a:rPr lang="en-US" smtClean="0"/>
              <a:pPr/>
              <a:t>84</a:t>
            </a:fld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36D6EA-17EE-444C-BDF4-E186B6448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834" y="1336418"/>
            <a:ext cx="11101917" cy="641239"/>
          </a:xfrm>
        </p:spPr>
        <p:txBody>
          <a:bodyPr/>
          <a:lstStyle/>
          <a:p>
            <a:r>
              <a:rPr lang="en-US" dirty="0"/>
              <a:t>Key Idea: Scale</a:t>
            </a:r>
            <a:endParaRPr lang="id-ID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8F7B54-4327-4788-89DF-A29D1927982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24218" y="6451601"/>
            <a:ext cx="4421037" cy="365125"/>
          </a:xfrm>
        </p:spPr>
        <p:txBody>
          <a:bodyPr/>
          <a:lstStyle/>
          <a:p>
            <a:r>
              <a:rPr lang="id-ID" dirty="0"/>
              <a:t>Computer Vision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1713DE7-63E8-47CB-A01C-E52923855712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55757" y="2476800"/>
            <a:ext cx="9280486" cy="3787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6170"/>
      </p:ext>
    </p:extLst>
  </p:cSld>
  <p:clrMapOvr>
    <a:masterClrMapping/>
  </p:clrMapOvr>
  <p:transition spd="slow">
    <p:wipe/>
  </p:transition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E2AED14A-7213-4772-8D45-C94D7AE21CC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55757" y="2476800"/>
            <a:ext cx="9280486" cy="378795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2CE02CDB-B8CE-4AA0-8D4D-A963146DE907}"/>
                  </a:ext>
                </a:extLst>
              </p:cNvPr>
              <p:cNvSpPr>
                <a:spLocks noGrp="1"/>
              </p:cNvSpPr>
              <p:nvPr>
                <p:ph sz="quarter" idx="14"/>
              </p:nvPr>
            </p:nvSpPr>
            <p:spPr>
              <a:xfrm>
                <a:off x="487680" y="2009550"/>
                <a:ext cx="11367622" cy="4025490"/>
              </a:xfrm>
            </p:spPr>
            <p:txBody>
              <a:bodyPr/>
              <a:lstStyle/>
              <a:p>
                <a:pPr>
                  <a:spcBef>
                    <a:spcPts val="600"/>
                  </a:spcBef>
                </a:pPr>
                <a:r>
                  <a:rPr lang="en-US" sz="2000" dirty="0"/>
                  <a:t>If we apply a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sz="2000" dirty="0"/>
                  <a:t> filter, how much of the original image does it see in each image?</a:t>
                </a:r>
                <a:endParaRPr lang="id-ID" sz="2000" dirty="0"/>
              </a:p>
            </p:txBody>
          </p:sp>
        </mc:Choice>
        <mc:Fallback xmlns="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2CE02CDB-B8CE-4AA0-8D4D-A963146DE90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xfrm>
                <a:off x="487680" y="2009550"/>
                <a:ext cx="11367622" cy="4025490"/>
              </a:xfrm>
              <a:blipFill>
                <a:blip r:embed="rId3"/>
                <a:stretch>
                  <a:fillRect t="-606"/>
                </a:stretch>
              </a:blipFill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7A8083-AB2D-4AD6-8F90-B200B5A8CC7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519878" y="6451887"/>
            <a:ext cx="478367" cy="365125"/>
          </a:xfrm>
        </p:spPr>
        <p:txBody>
          <a:bodyPr/>
          <a:lstStyle/>
          <a:p>
            <a:fld id="{1F2884EB-C6E3-684C-A39B-0E652C4E0E60}" type="slidenum">
              <a:rPr lang="en-US" smtClean="0"/>
              <a:pPr/>
              <a:t>85</a:t>
            </a:fld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36D6EA-17EE-444C-BDF4-E186B6448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834" y="1336418"/>
            <a:ext cx="11101917" cy="641239"/>
          </a:xfrm>
        </p:spPr>
        <p:txBody>
          <a:bodyPr/>
          <a:lstStyle/>
          <a:p>
            <a:r>
              <a:rPr lang="en-US" dirty="0"/>
              <a:t>Key Idea: Scale</a:t>
            </a:r>
            <a:endParaRPr lang="id-ID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8F7B54-4327-4788-89DF-A29D1927982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24218" y="6451601"/>
            <a:ext cx="4421037" cy="365125"/>
          </a:xfrm>
        </p:spPr>
        <p:txBody>
          <a:bodyPr/>
          <a:lstStyle/>
          <a:p>
            <a:r>
              <a:rPr lang="id-ID" dirty="0"/>
              <a:t>Computer Vision</a:t>
            </a:r>
          </a:p>
        </p:txBody>
      </p:sp>
    </p:spTree>
    <p:extLst>
      <p:ext uri="{BB962C8B-B14F-4D97-AF65-F5344CB8AC3E}">
        <p14:creationId xmlns:p14="http://schemas.microsoft.com/office/powerpoint/2010/main" val="862281104"/>
      </p:ext>
    </p:extLst>
  </p:cSld>
  <p:clrMapOvr>
    <a:masterClrMapping/>
  </p:clrMapOvr>
  <p:transition spd="slow">
    <p:wipe/>
  </p:transition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7A8083-AB2D-4AD6-8F90-B200B5A8CC7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519878" y="6451887"/>
            <a:ext cx="478367" cy="365125"/>
          </a:xfrm>
        </p:spPr>
        <p:txBody>
          <a:bodyPr/>
          <a:lstStyle/>
          <a:p>
            <a:fld id="{1F2884EB-C6E3-684C-A39B-0E652C4E0E60}" type="slidenum">
              <a:rPr lang="en-US" smtClean="0"/>
              <a:pPr/>
              <a:t>86</a:t>
            </a:fld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36D6EA-17EE-444C-BDF4-E186B6448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834" y="1336418"/>
            <a:ext cx="11101917" cy="641239"/>
          </a:xfrm>
        </p:spPr>
        <p:txBody>
          <a:bodyPr/>
          <a:lstStyle/>
          <a:p>
            <a:r>
              <a:rPr lang="en-US" dirty="0"/>
              <a:t>Solution to Scales: Try them all</a:t>
            </a:r>
            <a:endParaRPr lang="id-ID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8F7B54-4327-4788-89DF-A29D1927982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24218" y="6451601"/>
            <a:ext cx="4421037" cy="365125"/>
          </a:xfrm>
        </p:spPr>
        <p:txBody>
          <a:bodyPr/>
          <a:lstStyle/>
          <a:p>
            <a:r>
              <a:rPr lang="id-ID" dirty="0"/>
              <a:t>Computer Vision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E7A6946-0A51-4C03-9D09-23AF9C45848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56542" y="3167020"/>
            <a:ext cx="9278916" cy="309703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5891EF5-BA94-4E33-A956-539397B02D25}"/>
              </a:ext>
            </a:extLst>
          </p:cNvPr>
          <p:cNvSpPr/>
          <p:nvPr/>
        </p:nvSpPr>
        <p:spPr>
          <a:xfrm>
            <a:off x="1456542" y="2337241"/>
            <a:ext cx="2194560" cy="538705"/>
          </a:xfrm>
          <a:custGeom>
            <a:avLst/>
            <a:gdLst>
              <a:gd name="connsiteX0" fmla="*/ 0 w 2194560"/>
              <a:gd name="connsiteY0" fmla="*/ 0 h 538705"/>
              <a:gd name="connsiteX1" fmla="*/ 592531 w 2194560"/>
              <a:gd name="connsiteY1" fmla="*/ 0 h 538705"/>
              <a:gd name="connsiteX2" fmla="*/ 1185062 w 2194560"/>
              <a:gd name="connsiteY2" fmla="*/ 0 h 538705"/>
              <a:gd name="connsiteX3" fmla="*/ 1667866 w 2194560"/>
              <a:gd name="connsiteY3" fmla="*/ 0 h 538705"/>
              <a:gd name="connsiteX4" fmla="*/ 2194560 w 2194560"/>
              <a:gd name="connsiteY4" fmla="*/ 0 h 538705"/>
              <a:gd name="connsiteX5" fmla="*/ 2194560 w 2194560"/>
              <a:gd name="connsiteY5" fmla="*/ 538705 h 538705"/>
              <a:gd name="connsiteX6" fmla="*/ 1645920 w 2194560"/>
              <a:gd name="connsiteY6" fmla="*/ 538705 h 538705"/>
              <a:gd name="connsiteX7" fmla="*/ 1097280 w 2194560"/>
              <a:gd name="connsiteY7" fmla="*/ 538705 h 538705"/>
              <a:gd name="connsiteX8" fmla="*/ 614477 w 2194560"/>
              <a:gd name="connsiteY8" fmla="*/ 538705 h 538705"/>
              <a:gd name="connsiteX9" fmla="*/ 0 w 2194560"/>
              <a:gd name="connsiteY9" fmla="*/ 538705 h 538705"/>
              <a:gd name="connsiteX10" fmla="*/ 0 w 2194560"/>
              <a:gd name="connsiteY10" fmla="*/ 0 h 5387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194560" h="538705" fill="none" extrusionOk="0">
                <a:moveTo>
                  <a:pt x="0" y="0"/>
                </a:moveTo>
                <a:cubicBezTo>
                  <a:pt x="291716" y="-40330"/>
                  <a:pt x="427989" y="53271"/>
                  <a:pt x="592531" y="0"/>
                </a:cubicBezTo>
                <a:cubicBezTo>
                  <a:pt x="757073" y="-53271"/>
                  <a:pt x="1034636" y="41326"/>
                  <a:pt x="1185062" y="0"/>
                </a:cubicBezTo>
                <a:cubicBezTo>
                  <a:pt x="1335488" y="-41326"/>
                  <a:pt x="1474767" y="4460"/>
                  <a:pt x="1667866" y="0"/>
                </a:cubicBezTo>
                <a:cubicBezTo>
                  <a:pt x="1860965" y="-4460"/>
                  <a:pt x="1961067" y="47722"/>
                  <a:pt x="2194560" y="0"/>
                </a:cubicBezTo>
                <a:cubicBezTo>
                  <a:pt x="2203983" y="260586"/>
                  <a:pt x="2167503" y="351766"/>
                  <a:pt x="2194560" y="538705"/>
                </a:cubicBezTo>
                <a:cubicBezTo>
                  <a:pt x="1982046" y="561410"/>
                  <a:pt x="1776874" y="474793"/>
                  <a:pt x="1645920" y="538705"/>
                </a:cubicBezTo>
                <a:cubicBezTo>
                  <a:pt x="1514966" y="602617"/>
                  <a:pt x="1221409" y="533045"/>
                  <a:pt x="1097280" y="538705"/>
                </a:cubicBezTo>
                <a:cubicBezTo>
                  <a:pt x="973151" y="544365"/>
                  <a:pt x="818847" y="524294"/>
                  <a:pt x="614477" y="538705"/>
                </a:cubicBezTo>
                <a:cubicBezTo>
                  <a:pt x="410107" y="553116"/>
                  <a:pt x="162882" y="512345"/>
                  <a:pt x="0" y="538705"/>
                </a:cubicBezTo>
                <a:cubicBezTo>
                  <a:pt x="-16894" y="331537"/>
                  <a:pt x="6560" y="125155"/>
                  <a:pt x="0" y="0"/>
                </a:cubicBezTo>
                <a:close/>
              </a:path>
              <a:path w="2194560" h="538705" stroke="0" extrusionOk="0">
                <a:moveTo>
                  <a:pt x="0" y="0"/>
                </a:moveTo>
                <a:cubicBezTo>
                  <a:pt x="158745" y="-13916"/>
                  <a:pt x="407040" y="32050"/>
                  <a:pt x="526694" y="0"/>
                </a:cubicBezTo>
                <a:cubicBezTo>
                  <a:pt x="646348" y="-32050"/>
                  <a:pt x="844699" y="23237"/>
                  <a:pt x="1031443" y="0"/>
                </a:cubicBezTo>
                <a:cubicBezTo>
                  <a:pt x="1218187" y="-23237"/>
                  <a:pt x="1431195" y="10768"/>
                  <a:pt x="1623974" y="0"/>
                </a:cubicBezTo>
                <a:cubicBezTo>
                  <a:pt x="1816753" y="-10768"/>
                  <a:pt x="2019368" y="47183"/>
                  <a:pt x="2194560" y="0"/>
                </a:cubicBezTo>
                <a:cubicBezTo>
                  <a:pt x="2236915" y="208511"/>
                  <a:pt x="2175072" y="297998"/>
                  <a:pt x="2194560" y="538705"/>
                </a:cubicBezTo>
                <a:cubicBezTo>
                  <a:pt x="2081370" y="584813"/>
                  <a:pt x="1827676" y="498763"/>
                  <a:pt x="1667866" y="538705"/>
                </a:cubicBezTo>
                <a:cubicBezTo>
                  <a:pt x="1508056" y="578647"/>
                  <a:pt x="1386430" y="515823"/>
                  <a:pt x="1141171" y="538705"/>
                </a:cubicBezTo>
                <a:cubicBezTo>
                  <a:pt x="895913" y="561587"/>
                  <a:pt x="801080" y="522014"/>
                  <a:pt x="548640" y="538705"/>
                </a:cubicBezTo>
                <a:cubicBezTo>
                  <a:pt x="296200" y="555396"/>
                  <a:pt x="122370" y="535262"/>
                  <a:pt x="0" y="538705"/>
                </a:cubicBezTo>
                <a:cubicBezTo>
                  <a:pt x="-14761" y="403228"/>
                  <a:pt x="4167" y="258873"/>
                  <a:pt x="0" y="0"/>
                </a:cubicBezTo>
                <a:close/>
              </a:path>
            </a:pathLst>
          </a:custGeom>
          <a:ln w="19050">
            <a:extLst>
              <a:ext uri="{C807C97D-BFC1-408E-A445-0C87EB9F89A2}">
                <ask:lineSketchStyleProps xmlns:ask="http://schemas.microsoft.com/office/drawing/2018/sketchyshapes" sd="92076995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 anchorCtr="0">
            <a:noAutofit/>
          </a:bodyPr>
          <a:lstStyle/>
          <a:p>
            <a:pPr algn="ctr"/>
            <a:r>
              <a:rPr lang="en-US"/>
              <a:t>Harris Detection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828D52A-78C2-4415-BA36-9229575D3DFD}"/>
              </a:ext>
            </a:extLst>
          </p:cNvPr>
          <p:cNvSpPr/>
          <p:nvPr/>
        </p:nvSpPr>
        <p:spPr>
          <a:xfrm>
            <a:off x="3799366" y="2337241"/>
            <a:ext cx="2194560" cy="538705"/>
          </a:xfrm>
          <a:custGeom>
            <a:avLst/>
            <a:gdLst>
              <a:gd name="connsiteX0" fmla="*/ 0 w 2194560"/>
              <a:gd name="connsiteY0" fmla="*/ 0 h 538705"/>
              <a:gd name="connsiteX1" fmla="*/ 592531 w 2194560"/>
              <a:gd name="connsiteY1" fmla="*/ 0 h 538705"/>
              <a:gd name="connsiteX2" fmla="*/ 1185062 w 2194560"/>
              <a:gd name="connsiteY2" fmla="*/ 0 h 538705"/>
              <a:gd name="connsiteX3" fmla="*/ 1667866 w 2194560"/>
              <a:gd name="connsiteY3" fmla="*/ 0 h 538705"/>
              <a:gd name="connsiteX4" fmla="*/ 2194560 w 2194560"/>
              <a:gd name="connsiteY4" fmla="*/ 0 h 538705"/>
              <a:gd name="connsiteX5" fmla="*/ 2194560 w 2194560"/>
              <a:gd name="connsiteY5" fmla="*/ 538705 h 538705"/>
              <a:gd name="connsiteX6" fmla="*/ 1645920 w 2194560"/>
              <a:gd name="connsiteY6" fmla="*/ 538705 h 538705"/>
              <a:gd name="connsiteX7" fmla="*/ 1097280 w 2194560"/>
              <a:gd name="connsiteY7" fmla="*/ 538705 h 538705"/>
              <a:gd name="connsiteX8" fmla="*/ 614477 w 2194560"/>
              <a:gd name="connsiteY8" fmla="*/ 538705 h 538705"/>
              <a:gd name="connsiteX9" fmla="*/ 0 w 2194560"/>
              <a:gd name="connsiteY9" fmla="*/ 538705 h 538705"/>
              <a:gd name="connsiteX10" fmla="*/ 0 w 2194560"/>
              <a:gd name="connsiteY10" fmla="*/ 0 h 5387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194560" h="538705" fill="none" extrusionOk="0">
                <a:moveTo>
                  <a:pt x="0" y="0"/>
                </a:moveTo>
                <a:cubicBezTo>
                  <a:pt x="291716" y="-40330"/>
                  <a:pt x="427989" y="53271"/>
                  <a:pt x="592531" y="0"/>
                </a:cubicBezTo>
                <a:cubicBezTo>
                  <a:pt x="757073" y="-53271"/>
                  <a:pt x="1034636" y="41326"/>
                  <a:pt x="1185062" y="0"/>
                </a:cubicBezTo>
                <a:cubicBezTo>
                  <a:pt x="1335488" y="-41326"/>
                  <a:pt x="1474767" y="4460"/>
                  <a:pt x="1667866" y="0"/>
                </a:cubicBezTo>
                <a:cubicBezTo>
                  <a:pt x="1860965" y="-4460"/>
                  <a:pt x="1961067" y="47722"/>
                  <a:pt x="2194560" y="0"/>
                </a:cubicBezTo>
                <a:cubicBezTo>
                  <a:pt x="2203983" y="260586"/>
                  <a:pt x="2167503" y="351766"/>
                  <a:pt x="2194560" y="538705"/>
                </a:cubicBezTo>
                <a:cubicBezTo>
                  <a:pt x="1982046" y="561410"/>
                  <a:pt x="1776874" y="474793"/>
                  <a:pt x="1645920" y="538705"/>
                </a:cubicBezTo>
                <a:cubicBezTo>
                  <a:pt x="1514966" y="602617"/>
                  <a:pt x="1221409" y="533045"/>
                  <a:pt x="1097280" y="538705"/>
                </a:cubicBezTo>
                <a:cubicBezTo>
                  <a:pt x="973151" y="544365"/>
                  <a:pt x="818847" y="524294"/>
                  <a:pt x="614477" y="538705"/>
                </a:cubicBezTo>
                <a:cubicBezTo>
                  <a:pt x="410107" y="553116"/>
                  <a:pt x="162882" y="512345"/>
                  <a:pt x="0" y="538705"/>
                </a:cubicBezTo>
                <a:cubicBezTo>
                  <a:pt x="-16894" y="331537"/>
                  <a:pt x="6560" y="125155"/>
                  <a:pt x="0" y="0"/>
                </a:cubicBezTo>
                <a:close/>
              </a:path>
              <a:path w="2194560" h="538705" stroke="0" extrusionOk="0">
                <a:moveTo>
                  <a:pt x="0" y="0"/>
                </a:moveTo>
                <a:cubicBezTo>
                  <a:pt x="158745" y="-13916"/>
                  <a:pt x="407040" y="32050"/>
                  <a:pt x="526694" y="0"/>
                </a:cubicBezTo>
                <a:cubicBezTo>
                  <a:pt x="646348" y="-32050"/>
                  <a:pt x="844699" y="23237"/>
                  <a:pt x="1031443" y="0"/>
                </a:cubicBezTo>
                <a:cubicBezTo>
                  <a:pt x="1218187" y="-23237"/>
                  <a:pt x="1431195" y="10768"/>
                  <a:pt x="1623974" y="0"/>
                </a:cubicBezTo>
                <a:cubicBezTo>
                  <a:pt x="1816753" y="-10768"/>
                  <a:pt x="2019368" y="47183"/>
                  <a:pt x="2194560" y="0"/>
                </a:cubicBezTo>
                <a:cubicBezTo>
                  <a:pt x="2236915" y="208511"/>
                  <a:pt x="2175072" y="297998"/>
                  <a:pt x="2194560" y="538705"/>
                </a:cubicBezTo>
                <a:cubicBezTo>
                  <a:pt x="2081370" y="584813"/>
                  <a:pt x="1827676" y="498763"/>
                  <a:pt x="1667866" y="538705"/>
                </a:cubicBezTo>
                <a:cubicBezTo>
                  <a:pt x="1508056" y="578647"/>
                  <a:pt x="1386430" y="515823"/>
                  <a:pt x="1141171" y="538705"/>
                </a:cubicBezTo>
                <a:cubicBezTo>
                  <a:pt x="895913" y="561587"/>
                  <a:pt x="801080" y="522014"/>
                  <a:pt x="548640" y="538705"/>
                </a:cubicBezTo>
                <a:cubicBezTo>
                  <a:pt x="296200" y="555396"/>
                  <a:pt x="122370" y="535262"/>
                  <a:pt x="0" y="538705"/>
                </a:cubicBezTo>
                <a:cubicBezTo>
                  <a:pt x="-14761" y="403228"/>
                  <a:pt x="4167" y="258873"/>
                  <a:pt x="0" y="0"/>
                </a:cubicBezTo>
                <a:close/>
              </a:path>
            </a:pathLst>
          </a:custGeom>
          <a:ln w="19050">
            <a:extLst>
              <a:ext uri="{C807C97D-BFC1-408E-A445-0C87EB9F89A2}">
                <ask:lineSketchStyleProps xmlns:ask="http://schemas.microsoft.com/office/drawing/2018/sketchyshapes" sd="92076995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 anchorCtr="0">
            <a:noAutofit/>
          </a:bodyPr>
          <a:lstStyle/>
          <a:p>
            <a:pPr algn="ctr"/>
            <a:r>
              <a:rPr lang="en-US"/>
              <a:t>Harris Detection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85958EB-E186-41F4-A3F7-BBD8D74064D7}"/>
              </a:ext>
            </a:extLst>
          </p:cNvPr>
          <p:cNvSpPr/>
          <p:nvPr/>
        </p:nvSpPr>
        <p:spPr>
          <a:xfrm>
            <a:off x="6142190" y="2337241"/>
            <a:ext cx="2194560" cy="538705"/>
          </a:xfrm>
          <a:custGeom>
            <a:avLst/>
            <a:gdLst>
              <a:gd name="connsiteX0" fmla="*/ 0 w 2194560"/>
              <a:gd name="connsiteY0" fmla="*/ 0 h 538705"/>
              <a:gd name="connsiteX1" fmla="*/ 592531 w 2194560"/>
              <a:gd name="connsiteY1" fmla="*/ 0 h 538705"/>
              <a:gd name="connsiteX2" fmla="*/ 1185062 w 2194560"/>
              <a:gd name="connsiteY2" fmla="*/ 0 h 538705"/>
              <a:gd name="connsiteX3" fmla="*/ 1667866 w 2194560"/>
              <a:gd name="connsiteY3" fmla="*/ 0 h 538705"/>
              <a:gd name="connsiteX4" fmla="*/ 2194560 w 2194560"/>
              <a:gd name="connsiteY4" fmla="*/ 0 h 538705"/>
              <a:gd name="connsiteX5" fmla="*/ 2194560 w 2194560"/>
              <a:gd name="connsiteY5" fmla="*/ 538705 h 538705"/>
              <a:gd name="connsiteX6" fmla="*/ 1645920 w 2194560"/>
              <a:gd name="connsiteY6" fmla="*/ 538705 h 538705"/>
              <a:gd name="connsiteX7" fmla="*/ 1097280 w 2194560"/>
              <a:gd name="connsiteY7" fmla="*/ 538705 h 538705"/>
              <a:gd name="connsiteX8" fmla="*/ 614477 w 2194560"/>
              <a:gd name="connsiteY8" fmla="*/ 538705 h 538705"/>
              <a:gd name="connsiteX9" fmla="*/ 0 w 2194560"/>
              <a:gd name="connsiteY9" fmla="*/ 538705 h 538705"/>
              <a:gd name="connsiteX10" fmla="*/ 0 w 2194560"/>
              <a:gd name="connsiteY10" fmla="*/ 0 h 5387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194560" h="538705" fill="none" extrusionOk="0">
                <a:moveTo>
                  <a:pt x="0" y="0"/>
                </a:moveTo>
                <a:cubicBezTo>
                  <a:pt x="291716" y="-40330"/>
                  <a:pt x="427989" y="53271"/>
                  <a:pt x="592531" y="0"/>
                </a:cubicBezTo>
                <a:cubicBezTo>
                  <a:pt x="757073" y="-53271"/>
                  <a:pt x="1034636" y="41326"/>
                  <a:pt x="1185062" y="0"/>
                </a:cubicBezTo>
                <a:cubicBezTo>
                  <a:pt x="1335488" y="-41326"/>
                  <a:pt x="1474767" y="4460"/>
                  <a:pt x="1667866" y="0"/>
                </a:cubicBezTo>
                <a:cubicBezTo>
                  <a:pt x="1860965" y="-4460"/>
                  <a:pt x="1961067" y="47722"/>
                  <a:pt x="2194560" y="0"/>
                </a:cubicBezTo>
                <a:cubicBezTo>
                  <a:pt x="2203983" y="260586"/>
                  <a:pt x="2167503" y="351766"/>
                  <a:pt x="2194560" y="538705"/>
                </a:cubicBezTo>
                <a:cubicBezTo>
                  <a:pt x="1982046" y="561410"/>
                  <a:pt x="1776874" y="474793"/>
                  <a:pt x="1645920" y="538705"/>
                </a:cubicBezTo>
                <a:cubicBezTo>
                  <a:pt x="1514966" y="602617"/>
                  <a:pt x="1221409" y="533045"/>
                  <a:pt x="1097280" y="538705"/>
                </a:cubicBezTo>
                <a:cubicBezTo>
                  <a:pt x="973151" y="544365"/>
                  <a:pt x="818847" y="524294"/>
                  <a:pt x="614477" y="538705"/>
                </a:cubicBezTo>
                <a:cubicBezTo>
                  <a:pt x="410107" y="553116"/>
                  <a:pt x="162882" y="512345"/>
                  <a:pt x="0" y="538705"/>
                </a:cubicBezTo>
                <a:cubicBezTo>
                  <a:pt x="-16894" y="331537"/>
                  <a:pt x="6560" y="125155"/>
                  <a:pt x="0" y="0"/>
                </a:cubicBezTo>
                <a:close/>
              </a:path>
              <a:path w="2194560" h="538705" stroke="0" extrusionOk="0">
                <a:moveTo>
                  <a:pt x="0" y="0"/>
                </a:moveTo>
                <a:cubicBezTo>
                  <a:pt x="158745" y="-13916"/>
                  <a:pt x="407040" y="32050"/>
                  <a:pt x="526694" y="0"/>
                </a:cubicBezTo>
                <a:cubicBezTo>
                  <a:pt x="646348" y="-32050"/>
                  <a:pt x="844699" y="23237"/>
                  <a:pt x="1031443" y="0"/>
                </a:cubicBezTo>
                <a:cubicBezTo>
                  <a:pt x="1218187" y="-23237"/>
                  <a:pt x="1431195" y="10768"/>
                  <a:pt x="1623974" y="0"/>
                </a:cubicBezTo>
                <a:cubicBezTo>
                  <a:pt x="1816753" y="-10768"/>
                  <a:pt x="2019368" y="47183"/>
                  <a:pt x="2194560" y="0"/>
                </a:cubicBezTo>
                <a:cubicBezTo>
                  <a:pt x="2236915" y="208511"/>
                  <a:pt x="2175072" y="297998"/>
                  <a:pt x="2194560" y="538705"/>
                </a:cubicBezTo>
                <a:cubicBezTo>
                  <a:pt x="2081370" y="584813"/>
                  <a:pt x="1827676" y="498763"/>
                  <a:pt x="1667866" y="538705"/>
                </a:cubicBezTo>
                <a:cubicBezTo>
                  <a:pt x="1508056" y="578647"/>
                  <a:pt x="1386430" y="515823"/>
                  <a:pt x="1141171" y="538705"/>
                </a:cubicBezTo>
                <a:cubicBezTo>
                  <a:pt x="895913" y="561587"/>
                  <a:pt x="801080" y="522014"/>
                  <a:pt x="548640" y="538705"/>
                </a:cubicBezTo>
                <a:cubicBezTo>
                  <a:pt x="296200" y="555396"/>
                  <a:pt x="122370" y="535262"/>
                  <a:pt x="0" y="538705"/>
                </a:cubicBezTo>
                <a:cubicBezTo>
                  <a:pt x="-14761" y="403228"/>
                  <a:pt x="4167" y="258873"/>
                  <a:pt x="0" y="0"/>
                </a:cubicBezTo>
                <a:close/>
              </a:path>
            </a:pathLst>
          </a:custGeom>
          <a:ln w="19050">
            <a:extLst>
              <a:ext uri="{C807C97D-BFC1-408E-A445-0C87EB9F89A2}">
                <ask:lineSketchStyleProps xmlns:ask="http://schemas.microsoft.com/office/drawing/2018/sketchyshapes" sd="92076995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 anchorCtr="0">
            <a:noAutofit/>
          </a:bodyPr>
          <a:lstStyle/>
          <a:p>
            <a:pPr algn="ctr"/>
            <a:r>
              <a:rPr lang="en-US" dirty="0"/>
              <a:t>Harris Detection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3E982DA-9DE3-4710-B290-AD7D6709A0DF}"/>
              </a:ext>
            </a:extLst>
          </p:cNvPr>
          <p:cNvSpPr/>
          <p:nvPr/>
        </p:nvSpPr>
        <p:spPr>
          <a:xfrm>
            <a:off x="8485013" y="2337241"/>
            <a:ext cx="2194560" cy="538705"/>
          </a:xfrm>
          <a:custGeom>
            <a:avLst/>
            <a:gdLst>
              <a:gd name="connsiteX0" fmla="*/ 0 w 2194560"/>
              <a:gd name="connsiteY0" fmla="*/ 0 h 538705"/>
              <a:gd name="connsiteX1" fmla="*/ 592531 w 2194560"/>
              <a:gd name="connsiteY1" fmla="*/ 0 h 538705"/>
              <a:gd name="connsiteX2" fmla="*/ 1185062 w 2194560"/>
              <a:gd name="connsiteY2" fmla="*/ 0 h 538705"/>
              <a:gd name="connsiteX3" fmla="*/ 1667866 w 2194560"/>
              <a:gd name="connsiteY3" fmla="*/ 0 h 538705"/>
              <a:gd name="connsiteX4" fmla="*/ 2194560 w 2194560"/>
              <a:gd name="connsiteY4" fmla="*/ 0 h 538705"/>
              <a:gd name="connsiteX5" fmla="*/ 2194560 w 2194560"/>
              <a:gd name="connsiteY5" fmla="*/ 538705 h 538705"/>
              <a:gd name="connsiteX6" fmla="*/ 1645920 w 2194560"/>
              <a:gd name="connsiteY6" fmla="*/ 538705 h 538705"/>
              <a:gd name="connsiteX7" fmla="*/ 1097280 w 2194560"/>
              <a:gd name="connsiteY7" fmla="*/ 538705 h 538705"/>
              <a:gd name="connsiteX8" fmla="*/ 614477 w 2194560"/>
              <a:gd name="connsiteY8" fmla="*/ 538705 h 538705"/>
              <a:gd name="connsiteX9" fmla="*/ 0 w 2194560"/>
              <a:gd name="connsiteY9" fmla="*/ 538705 h 538705"/>
              <a:gd name="connsiteX10" fmla="*/ 0 w 2194560"/>
              <a:gd name="connsiteY10" fmla="*/ 0 h 5387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194560" h="538705" fill="none" extrusionOk="0">
                <a:moveTo>
                  <a:pt x="0" y="0"/>
                </a:moveTo>
                <a:cubicBezTo>
                  <a:pt x="291716" y="-40330"/>
                  <a:pt x="427989" y="53271"/>
                  <a:pt x="592531" y="0"/>
                </a:cubicBezTo>
                <a:cubicBezTo>
                  <a:pt x="757073" y="-53271"/>
                  <a:pt x="1034636" y="41326"/>
                  <a:pt x="1185062" y="0"/>
                </a:cubicBezTo>
                <a:cubicBezTo>
                  <a:pt x="1335488" y="-41326"/>
                  <a:pt x="1474767" y="4460"/>
                  <a:pt x="1667866" y="0"/>
                </a:cubicBezTo>
                <a:cubicBezTo>
                  <a:pt x="1860965" y="-4460"/>
                  <a:pt x="1961067" y="47722"/>
                  <a:pt x="2194560" y="0"/>
                </a:cubicBezTo>
                <a:cubicBezTo>
                  <a:pt x="2203983" y="260586"/>
                  <a:pt x="2167503" y="351766"/>
                  <a:pt x="2194560" y="538705"/>
                </a:cubicBezTo>
                <a:cubicBezTo>
                  <a:pt x="1982046" y="561410"/>
                  <a:pt x="1776874" y="474793"/>
                  <a:pt x="1645920" y="538705"/>
                </a:cubicBezTo>
                <a:cubicBezTo>
                  <a:pt x="1514966" y="602617"/>
                  <a:pt x="1221409" y="533045"/>
                  <a:pt x="1097280" y="538705"/>
                </a:cubicBezTo>
                <a:cubicBezTo>
                  <a:pt x="973151" y="544365"/>
                  <a:pt x="818847" y="524294"/>
                  <a:pt x="614477" y="538705"/>
                </a:cubicBezTo>
                <a:cubicBezTo>
                  <a:pt x="410107" y="553116"/>
                  <a:pt x="162882" y="512345"/>
                  <a:pt x="0" y="538705"/>
                </a:cubicBezTo>
                <a:cubicBezTo>
                  <a:pt x="-16894" y="331537"/>
                  <a:pt x="6560" y="125155"/>
                  <a:pt x="0" y="0"/>
                </a:cubicBezTo>
                <a:close/>
              </a:path>
              <a:path w="2194560" h="538705" stroke="0" extrusionOk="0">
                <a:moveTo>
                  <a:pt x="0" y="0"/>
                </a:moveTo>
                <a:cubicBezTo>
                  <a:pt x="158745" y="-13916"/>
                  <a:pt x="407040" y="32050"/>
                  <a:pt x="526694" y="0"/>
                </a:cubicBezTo>
                <a:cubicBezTo>
                  <a:pt x="646348" y="-32050"/>
                  <a:pt x="844699" y="23237"/>
                  <a:pt x="1031443" y="0"/>
                </a:cubicBezTo>
                <a:cubicBezTo>
                  <a:pt x="1218187" y="-23237"/>
                  <a:pt x="1431195" y="10768"/>
                  <a:pt x="1623974" y="0"/>
                </a:cubicBezTo>
                <a:cubicBezTo>
                  <a:pt x="1816753" y="-10768"/>
                  <a:pt x="2019368" y="47183"/>
                  <a:pt x="2194560" y="0"/>
                </a:cubicBezTo>
                <a:cubicBezTo>
                  <a:pt x="2236915" y="208511"/>
                  <a:pt x="2175072" y="297998"/>
                  <a:pt x="2194560" y="538705"/>
                </a:cubicBezTo>
                <a:cubicBezTo>
                  <a:pt x="2081370" y="584813"/>
                  <a:pt x="1827676" y="498763"/>
                  <a:pt x="1667866" y="538705"/>
                </a:cubicBezTo>
                <a:cubicBezTo>
                  <a:pt x="1508056" y="578647"/>
                  <a:pt x="1386430" y="515823"/>
                  <a:pt x="1141171" y="538705"/>
                </a:cubicBezTo>
                <a:cubicBezTo>
                  <a:pt x="895913" y="561587"/>
                  <a:pt x="801080" y="522014"/>
                  <a:pt x="548640" y="538705"/>
                </a:cubicBezTo>
                <a:cubicBezTo>
                  <a:pt x="296200" y="555396"/>
                  <a:pt x="122370" y="535262"/>
                  <a:pt x="0" y="538705"/>
                </a:cubicBezTo>
                <a:cubicBezTo>
                  <a:pt x="-14761" y="403228"/>
                  <a:pt x="4167" y="258873"/>
                  <a:pt x="0" y="0"/>
                </a:cubicBezTo>
                <a:close/>
              </a:path>
            </a:pathLst>
          </a:custGeom>
          <a:ln w="19050">
            <a:extLst>
              <a:ext uri="{C807C97D-BFC1-408E-A445-0C87EB9F89A2}">
                <ask:lineSketchStyleProps xmlns:ask="http://schemas.microsoft.com/office/drawing/2018/sketchyshapes" sd="92076995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 anchorCtr="0">
            <a:noAutofit/>
          </a:bodyPr>
          <a:lstStyle/>
          <a:p>
            <a:pPr algn="ctr"/>
            <a:r>
              <a:rPr lang="en-US"/>
              <a:t>Harris Detection</a:t>
            </a:r>
            <a:endParaRPr lang="en-US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789DF21-BD88-4018-9543-F0B3879E4D7B}"/>
              </a:ext>
            </a:extLst>
          </p:cNvPr>
          <p:cNvCxnSpPr>
            <a:cxnSpLocks/>
            <a:endCxn id="8" idx="2"/>
          </p:cNvCxnSpPr>
          <p:nvPr/>
        </p:nvCxnSpPr>
        <p:spPr>
          <a:xfrm flipV="1">
            <a:off x="2553822" y="2875946"/>
            <a:ext cx="0" cy="29107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F76CE19-870A-45AF-97D3-0DC69EA9AE79}"/>
              </a:ext>
            </a:extLst>
          </p:cNvPr>
          <p:cNvCxnSpPr>
            <a:cxnSpLocks/>
            <a:endCxn id="12" idx="2"/>
          </p:cNvCxnSpPr>
          <p:nvPr/>
        </p:nvCxnSpPr>
        <p:spPr>
          <a:xfrm flipV="1">
            <a:off x="4896646" y="2875946"/>
            <a:ext cx="0" cy="28205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AF699A7-5820-4B7D-9D39-36272DF55ACB}"/>
              </a:ext>
            </a:extLst>
          </p:cNvPr>
          <p:cNvCxnSpPr>
            <a:cxnSpLocks/>
            <a:endCxn id="13" idx="2"/>
          </p:cNvCxnSpPr>
          <p:nvPr/>
        </p:nvCxnSpPr>
        <p:spPr>
          <a:xfrm flipV="1">
            <a:off x="7239470" y="2875946"/>
            <a:ext cx="0" cy="28205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709BAC2-75AB-4AD9-9011-396A0BE0220D}"/>
              </a:ext>
            </a:extLst>
          </p:cNvPr>
          <p:cNvCxnSpPr>
            <a:cxnSpLocks/>
            <a:endCxn id="14" idx="2"/>
          </p:cNvCxnSpPr>
          <p:nvPr/>
        </p:nvCxnSpPr>
        <p:spPr>
          <a:xfrm flipH="1" flipV="1">
            <a:off x="9582293" y="2875946"/>
            <a:ext cx="2" cy="28205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6036770"/>
      </p:ext>
    </p:extLst>
  </p:cSld>
  <p:clrMapOvr>
    <a:masterClrMapping/>
  </p:clrMapOvr>
  <p:transition spd="slow">
    <p:wipe/>
  </p:transition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Content Placeholder 33">
            <a:extLst>
              <a:ext uri="{FF2B5EF4-FFF2-40B4-BE49-F238E27FC236}">
                <a16:creationId xmlns:a16="http://schemas.microsoft.com/office/drawing/2014/main" id="{8525AF1F-8134-43EB-89F8-282E54EF98E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sz="1800" dirty="0"/>
              <a:t>Given a 50x16 person detector, </a:t>
            </a:r>
            <a:br>
              <a:rPr lang="en-US" sz="1800" dirty="0"/>
            </a:br>
            <a:r>
              <a:rPr lang="en-US" sz="1800" dirty="0"/>
              <a:t>how do we detect people at:</a:t>
            </a:r>
            <a:br>
              <a:rPr lang="en-US" sz="1800" dirty="0"/>
            </a:br>
            <a:endParaRPr lang="id-ID" sz="18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7A8083-AB2D-4AD6-8F90-B200B5A8CC7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519878" y="6451887"/>
            <a:ext cx="478367" cy="365125"/>
          </a:xfrm>
        </p:spPr>
        <p:txBody>
          <a:bodyPr/>
          <a:lstStyle/>
          <a:p>
            <a:fld id="{1F2884EB-C6E3-684C-A39B-0E652C4E0E60}" type="slidenum">
              <a:rPr lang="en-US" smtClean="0"/>
              <a:pPr/>
              <a:t>87</a:t>
            </a:fld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36D6EA-17EE-444C-BDF4-E186B6448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834" y="1336418"/>
            <a:ext cx="11101917" cy="641239"/>
          </a:xfrm>
        </p:spPr>
        <p:txBody>
          <a:bodyPr/>
          <a:lstStyle/>
          <a:p>
            <a:r>
              <a:rPr lang="en-US"/>
              <a:t>Common Trick</a:t>
            </a:r>
            <a:endParaRPr lang="id-ID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8F7B54-4327-4788-89DF-A29D1927982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24218" y="6451601"/>
            <a:ext cx="4421037" cy="365125"/>
          </a:xfrm>
        </p:spPr>
        <p:txBody>
          <a:bodyPr/>
          <a:lstStyle/>
          <a:p>
            <a:r>
              <a:rPr lang="id-ID"/>
              <a:t>Computer Vision</a:t>
            </a:r>
            <a:endParaRPr lang="id-ID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FEA205-42C5-4BF6-93DF-11C077BB119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06018" y="791067"/>
            <a:ext cx="5555584" cy="553410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57E2639-CB5C-44FD-93AA-F84FAF0DD8B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66233" y="2374776"/>
            <a:ext cx="1344705" cy="371474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8D2605D-5B71-43F6-9FE6-F113D610A604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42582" y="3288056"/>
            <a:ext cx="851646" cy="188818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19493DA-FEC2-421A-B51F-C00C35E45950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85610" y="3475754"/>
            <a:ext cx="560294" cy="151279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7E1B98E-27EB-4CCC-82EA-6669DF2B8D6F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52756" y="3862356"/>
            <a:ext cx="336176" cy="739588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E78AA4B9-3C7D-4EA8-8ED1-9ACD2873B51D}"/>
              </a:ext>
            </a:extLst>
          </p:cNvPr>
          <p:cNvSpPr txBox="1"/>
          <p:nvPr/>
        </p:nvSpPr>
        <p:spPr>
          <a:xfrm>
            <a:off x="1684180" y="4991579"/>
            <a:ext cx="1602859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1800" dirty="0"/>
              <a:t>(b) 100x32</a:t>
            </a:r>
            <a:endParaRPr lang="id-ID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7B28C0C-841E-4E1E-BC62-A892D4879F2E}"/>
              </a:ext>
            </a:extLst>
          </p:cNvPr>
          <p:cNvSpPr txBox="1"/>
          <p:nvPr/>
        </p:nvSpPr>
        <p:spPr>
          <a:xfrm>
            <a:off x="1018890" y="4658648"/>
            <a:ext cx="1376031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1800" dirty="0"/>
              <a:t>(a) 25x8</a:t>
            </a:r>
            <a:endParaRPr lang="id-ID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8020022-0D9F-48EB-9C3A-47C48B8163F4}"/>
              </a:ext>
            </a:extLst>
          </p:cNvPr>
          <p:cNvSpPr txBox="1"/>
          <p:nvPr/>
        </p:nvSpPr>
        <p:spPr>
          <a:xfrm>
            <a:off x="2867645" y="5232949"/>
            <a:ext cx="1582798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1800" dirty="0"/>
              <a:t>(c) 150x48</a:t>
            </a:r>
            <a:endParaRPr lang="id-ID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9E8D421-0FE7-4307-82FB-BB2E9179EAEB}"/>
              </a:ext>
            </a:extLst>
          </p:cNvPr>
          <p:cNvSpPr txBox="1"/>
          <p:nvPr/>
        </p:nvSpPr>
        <p:spPr>
          <a:xfrm>
            <a:off x="3168499" y="5723224"/>
            <a:ext cx="1582798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1800" dirty="0"/>
              <a:t>(d) 250x80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81591741"/>
      </p:ext>
    </p:extLst>
  </p:cSld>
  <p:clrMapOvr>
    <a:masterClrMapping/>
  </p:clrMapOvr>
  <p:transition spd="slow">
    <p:wipe/>
  </p:transition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Content Placeholder 33">
            <a:extLst>
              <a:ext uri="{FF2B5EF4-FFF2-40B4-BE49-F238E27FC236}">
                <a16:creationId xmlns:a16="http://schemas.microsoft.com/office/drawing/2014/main" id="{8525AF1F-8134-43EB-89F8-282E54EF98E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sz="1800" dirty="0"/>
              <a:t>Detecting all the people</a:t>
            </a:r>
            <a:br>
              <a:rPr lang="en-US" sz="1800" dirty="0"/>
            </a:br>
            <a:r>
              <a:rPr lang="en-US" sz="1800" dirty="0"/>
              <a:t>The red box is a fixed size</a:t>
            </a:r>
          </a:p>
          <a:p>
            <a:pPr marL="0" indent="0">
              <a:buNone/>
            </a:pPr>
            <a:endParaRPr lang="id-ID" sz="18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7A8083-AB2D-4AD6-8F90-B200B5A8CC7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519878" y="6451887"/>
            <a:ext cx="478367" cy="365125"/>
          </a:xfrm>
        </p:spPr>
        <p:txBody>
          <a:bodyPr/>
          <a:lstStyle/>
          <a:p>
            <a:fld id="{1F2884EB-C6E3-684C-A39B-0E652C4E0E60}" type="slidenum">
              <a:rPr lang="en-US" smtClean="0"/>
              <a:pPr/>
              <a:t>88</a:t>
            </a:fld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36D6EA-17EE-444C-BDF4-E186B6448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834" y="1336418"/>
            <a:ext cx="11101917" cy="641239"/>
          </a:xfrm>
        </p:spPr>
        <p:txBody>
          <a:bodyPr/>
          <a:lstStyle/>
          <a:p>
            <a:r>
              <a:rPr lang="en-US"/>
              <a:t>Common Trick</a:t>
            </a:r>
            <a:endParaRPr lang="id-ID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8F7B54-4327-4788-89DF-A29D1927982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24218" y="6451601"/>
            <a:ext cx="4421037" cy="365125"/>
          </a:xfrm>
        </p:spPr>
        <p:txBody>
          <a:bodyPr/>
          <a:lstStyle/>
          <a:p>
            <a:r>
              <a:rPr lang="id-ID"/>
              <a:t>Computer Vision</a:t>
            </a:r>
            <a:endParaRPr lang="id-ID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FEA205-42C5-4BF6-93DF-11C077BB119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06018" y="791067"/>
            <a:ext cx="5555584" cy="553410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57E2639-CB5C-44FD-93AA-F84FAF0DD8B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66233" y="2374776"/>
            <a:ext cx="1344705" cy="371474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8D2605D-5B71-43F6-9FE6-F113D610A604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42582" y="3288056"/>
            <a:ext cx="851646" cy="188818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19493DA-FEC2-421A-B51F-C00C35E45950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85610" y="3475754"/>
            <a:ext cx="560294" cy="1512793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7E1B98E-27EB-4CCC-82EA-6669DF2B8D6F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52756" y="3862356"/>
            <a:ext cx="336176" cy="739588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E78AA4B9-3C7D-4EA8-8ED1-9ACD2873B51D}"/>
              </a:ext>
            </a:extLst>
          </p:cNvPr>
          <p:cNvSpPr txBox="1"/>
          <p:nvPr/>
        </p:nvSpPr>
        <p:spPr>
          <a:xfrm>
            <a:off x="1684180" y="4991579"/>
            <a:ext cx="1602859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1800" dirty="0"/>
              <a:t>(b) 100x32</a:t>
            </a:r>
            <a:endParaRPr lang="id-ID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7B28C0C-841E-4E1E-BC62-A892D4879F2E}"/>
              </a:ext>
            </a:extLst>
          </p:cNvPr>
          <p:cNvSpPr txBox="1"/>
          <p:nvPr/>
        </p:nvSpPr>
        <p:spPr>
          <a:xfrm>
            <a:off x="1018890" y="4658648"/>
            <a:ext cx="1376031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1800" dirty="0"/>
              <a:t>(a) 25x8</a:t>
            </a:r>
            <a:endParaRPr lang="id-ID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8020022-0D9F-48EB-9C3A-47C48B8163F4}"/>
              </a:ext>
            </a:extLst>
          </p:cNvPr>
          <p:cNvSpPr txBox="1"/>
          <p:nvPr/>
        </p:nvSpPr>
        <p:spPr>
          <a:xfrm>
            <a:off x="2867645" y="5232949"/>
            <a:ext cx="1582798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1800" dirty="0"/>
              <a:t>(c) 150x48</a:t>
            </a:r>
            <a:endParaRPr lang="id-ID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9E8D421-0FE7-4307-82FB-BB2E9179EAEB}"/>
              </a:ext>
            </a:extLst>
          </p:cNvPr>
          <p:cNvSpPr txBox="1"/>
          <p:nvPr/>
        </p:nvSpPr>
        <p:spPr>
          <a:xfrm>
            <a:off x="3168499" y="5723224"/>
            <a:ext cx="1582798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1800" dirty="0"/>
              <a:t>(d) 250x80</a:t>
            </a:r>
            <a:endParaRPr lang="id-ID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63F8CB5-9FAF-4446-94D0-4DDBC987B512}"/>
              </a:ext>
            </a:extLst>
          </p:cNvPr>
          <p:cNvSpPr>
            <a:spLocks noChangeAspect="1"/>
          </p:cNvSpPr>
          <p:nvPr/>
        </p:nvSpPr>
        <p:spPr>
          <a:xfrm>
            <a:off x="8050393" y="3619966"/>
            <a:ext cx="320040" cy="8363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19413784"/>
      </p:ext>
    </p:extLst>
  </p:cSld>
  <p:clrMapOvr>
    <a:masterClrMapping/>
  </p:clrMapOvr>
  <p:transition spd="slow">
    <p:wipe/>
  </p:transition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Content Placeholder 33">
            <a:extLst>
              <a:ext uri="{FF2B5EF4-FFF2-40B4-BE49-F238E27FC236}">
                <a16:creationId xmlns:a16="http://schemas.microsoft.com/office/drawing/2014/main" id="{8525AF1F-8134-43EB-89F8-282E54EF98E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sz="1800" dirty="0"/>
              <a:t>Detecting all the people</a:t>
            </a:r>
            <a:br>
              <a:rPr lang="en-US" sz="1800" dirty="0"/>
            </a:br>
            <a:r>
              <a:rPr lang="en-US" sz="1800" dirty="0"/>
              <a:t>The red box is a fixed size</a:t>
            </a:r>
          </a:p>
          <a:p>
            <a:pPr marL="0" indent="0">
              <a:buNone/>
            </a:pPr>
            <a:endParaRPr lang="id-ID" sz="18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7A8083-AB2D-4AD6-8F90-B200B5A8CC7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519878" y="6451887"/>
            <a:ext cx="478367" cy="365125"/>
          </a:xfrm>
        </p:spPr>
        <p:txBody>
          <a:bodyPr/>
          <a:lstStyle/>
          <a:p>
            <a:fld id="{1F2884EB-C6E3-684C-A39B-0E652C4E0E60}" type="slidenum">
              <a:rPr lang="en-US" smtClean="0"/>
              <a:pPr/>
              <a:t>89</a:t>
            </a:fld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36D6EA-17EE-444C-BDF4-E186B6448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834" y="1336418"/>
            <a:ext cx="11101917" cy="641239"/>
          </a:xfrm>
        </p:spPr>
        <p:txBody>
          <a:bodyPr/>
          <a:lstStyle/>
          <a:p>
            <a:r>
              <a:rPr lang="en-US"/>
              <a:t>Common Trick</a:t>
            </a:r>
            <a:endParaRPr lang="id-ID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8F7B54-4327-4788-89DF-A29D1927982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24218" y="6451601"/>
            <a:ext cx="4421037" cy="365125"/>
          </a:xfrm>
        </p:spPr>
        <p:txBody>
          <a:bodyPr/>
          <a:lstStyle/>
          <a:p>
            <a:r>
              <a:rPr lang="id-ID"/>
              <a:t>Computer Vision</a:t>
            </a:r>
            <a:endParaRPr lang="id-ID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FEA205-42C5-4BF6-93DF-11C077BB119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18373" y="1500668"/>
            <a:ext cx="4130874" cy="411490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57E2639-CB5C-44FD-93AA-F84FAF0DD8B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66233" y="2374776"/>
            <a:ext cx="1344705" cy="371474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8D2605D-5B71-43F6-9FE6-F113D610A604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42582" y="3288056"/>
            <a:ext cx="851646" cy="1888189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19493DA-FEC2-421A-B51F-C00C35E45950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85610" y="3475754"/>
            <a:ext cx="560294" cy="151279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7E1B98E-27EB-4CCC-82EA-6669DF2B8D6F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52756" y="3862356"/>
            <a:ext cx="336176" cy="739588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E78AA4B9-3C7D-4EA8-8ED1-9ACD2873B51D}"/>
              </a:ext>
            </a:extLst>
          </p:cNvPr>
          <p:cNvSpPr txBox="1"/>
          <p:nvPr/>
        </p:nvSpPr>
        <p:spPr>
          <a:xfrm>
            <a:off x="1684180" y="4991579"/>
            <a:ext cx="1602859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1800" dirty="0"/>
              <a:t>(b) 100x32</a:t>
            </a:r>
            <a:endParaRPr lang="id-ID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7B28C0C-841E-4E1E-BC62-A892D4879F2E}"/>
              </a:ext>
            </a:extLst>
          </p:cNvPr>
          <p:cNvSpPr txBox="1"/>
          <p:nvPr/>
        </p:nvSpPr>
        <p:spPr>
          <a:xfrm>
            <a:off x="1018890" y="4658648"/>
            <a:ext cx="1376031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1800" dirty="0"/>
              <a:t>(a) 25x8</a:t>
            </a:r>
            <a:endParaRPr lang="id-ID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8020022-0D9F-48EB-9C3A-47C48B8163F4}"/>
              </a:ext>
            </a:extLst>
          </p:cNvPr>
          <p:cNvSpPr txBox="1"/>
          <p:nvPr/>
        </p:nvSpPr>
        <p:spPr>
          <a:xfrm>
            <a:off x="2867645" y="5232949"/>
            <a:ext cx="1582798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1800" dirty="0"/>
              <a:t>(c) 150x48</a:t>
            </a:r>
            <a:endParaRPr lang="id-ID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9E8D421-0FE7-4307-82FB-BB2E9179EAEB}"/>
              </a:ext>
            </a:extLst>
          </p:cNvPr>
          <p:cNvSpPr txBox="1"/>
          <p:nvPr/>
        </p:nvSpPr>
        <p:spPr>
          <a:xfrm>
            <a:off x="3168499" y="5723224"/>
            <a:ext cx="1582798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1800" dirty="0"/>
              <a:t>(d) 250x80</a:t>
            </a:r>
            <a:endParaRPr lang="id-ID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63F8CB5-9FAF-4446-94D0-4DDBC987B512}"/>
              </a:ext>
            </a:extLst>
          </p:cNvPr>
          <p:cNvSpPr>
            <a:spLocks noChangeAspect="1"/>
          </p:cNvSpPr>
          <p:nvPr/>
        </p:nvSpPr>
        <p:spPr>
          <a:xfrm>
            <a:off x="10568593" y="3643854"/>
            <a:ext cx="320040" cy="8363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83985816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F2884EB-C6E3-684C-A39B-0E652C4E0E60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208E16-EF9B-4AEE-83E1-627C3297AC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Recognizing objects: is it really so hard?</a:t>
            </a:r>
            <a:endParaRPr lang="id-ID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8D84969-6C7F-4298-944C-35078CB69B45}"/>
              </a:ext>
            </a:extLst>
          </p:cNvPr>
          <p:cNvSpPr txBox="1"/>
          <p:nvPr/>
        </p:nvSpPr>
        <p:spPr>
          <a:xfrm>
            <a:off x="2650139" y="5969584"/>
            <a:ext cx="4013637" cy="33855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Find the chair in this image</a:t>
            </a:r>
            <a:endParaRPr lang="id-ID" sz="16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7421931-216F-4D93-87C8-80D4929C24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0140" y="1963807"/>
            <a:ext cx="4013638" cy="4029315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B66E04FF-EEA7-4B51-8C60-77D337F554EE}"/>
              </a:ext>
            </a:extLst>
          </p:cNvPr>
          <p:cNvGrpSpPr/>
          <p:nvPr/>
        </p:nvGrpSpPr>
        <p:grpSpPr>
          <a:xfrm>
            <a:off x="629263" y="2474475"/>
            <a:ext cx="1229032" cy="2912429"/>
            <a:chOff x="629263" y="2474475"/>
            <a:chExt cx="1229032" cy="2912429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200DB2C3-FAFF-4512-A762-B13D7BE9B0F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5450" t="15740" r="43238" b="44973"/>
            <a:stretch/>
          </p:blipFill>
          <p:spPr>
            <a:xfrm>
              <a:off x="629263" y="2474475"/>
              <a:ext cx="1229032" cy="2274419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D3D916D-7A4F-4BA6-A82B-424F013125F6}"/>
                </a:ext>
              </a:extLst>
            </p:cNvPr>
            <p:cNvSpPr txBox="1"/>
            <p:nvPr/>
          </p:nvSpPr>
          <p:spPr>
            <a:xfrm>
              <a:off x="629263" y="4802129"/>
              <a:ext cx="1229032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/>
                <a:t>Image patch</a:t>
              </a:r>
              <a:endParaRPr lang="id-ID" sz="1600" dirty="0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883F9F7A-373C-4042-B24B-0E64F891109F}"/>
              </a:ext>
            </a:extLst>
          </p:cNvPr>
          <p:cNvGrpSpPr/>
          <p:nvPr/>
        </p:nvGrpSpPr>
        <p:grpSpPr>
          <a:xfrm>
            <a:off x="7054002" y="1963807"/>
            <a:ext cx="4079374" cy="4327454"/>
            <a:chOff x="7054002" y="1963807"/>
            <a:chExt cx="4079374" cy="4327454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4DAE9CAA-890A-4463-ACC3-B3D1C8E6F94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54002" y="1963807"/>
              <a:ext cx="4079374" cy="4005777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8BF8925-3B4D-47E2-A006-458309693EA8}"/>
                </a:ext>
              </a:extLst>
            </p:cNvPr>
            <p:cNvSpPr txBox="1"/>
            <p:nvPr/>
          </p:nvSpPr>
          <p:spPr>
            <a:xfrm>
              <a:off x="7086870" y="5952707"/>
              <a:ext cx="4013637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/>
                <a:t>Output of normalized correlation</a:t>
              </a:r>
              <a:endParaRPr lang="id-ID" sz="1600" dirty="0"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E0F189B5-9212-4EB6-8457-024F98CF884A}"/>
              </a:ext>
            </a:extLst>
          </p:cNvPr>
          <p:cNvSpPr/>
          <p:nvPr/>
        </p:nvSpPr>
        <p:spPr>
          <a:xfrm>
            <a:off x="8516505" y="2605046"/>
            <a:ext cx="864164" cy="15043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BE19EE5-5E87-4C89-8287-1984D8B5A8AC}"/>
              </a:ext>
            </a:extLst>
          </p:cNvPr>
          <p:cNvSpPr/>
          <p:nvPr/>
        </p:nvSpPr>
        <p:spPr>
          <a:xfrm>
            <a:off x="4064633" y="2605046"/>
            <a:ext cx="864164" cy="15043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6315692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4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Content Placeholder 33">
            <a:extLst>
              <a:ext uri="{FF2B5EF4-FFF2-40B4-BE49-F238E27FC236}">
                <a16:creationId xmlns:a16="http://schemas.microsoft.com/office/drawing/2014/main" id="{8525AF1F-8134-43EB-89F8-282E54EF98E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sz="1800" dirty="0"/>
              <a:t>Detecting all the people</a:t>
            </a:r>
            <a:br>
              <a:rPr lang="en-US" sz="1800" dirty="0"/>
            </a:br>
            <a:r>
              <a:rPr lang="en-US" sz="1800" dirty="0"/>
              <a:t>The red box is a fixed size</a:t>
            </a:r>
          </a:p>
          <a:p>
            <a:pPr marL="0" indent="0">
              <a:buNone/>
            </a:pPr>
            <a:endParaRPr lang="id-ID" sz="18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7A8083-AB2D-4AD6-8F90-B200B5A8CC7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519878" y="6451887"/>
            <a:ext cx="478367" cy="365125"/>
          </a:xfrm>
        </p:spPr>
        <p:txBody>
          <a:bodyPr/>
          <a:lstStyle/>
          <a:p>
            <a:fld id="{1F2884EB-C6E3-684C-A39B-0E652C4E0E60}" type="slidenum">
              <a:rPr lang="en-US" smtClean="0"/>
              <a:pPr/>
              <a:t>90</a:t>
            </a:fld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36D6EA-17EE-444C-BDF4-E186B6448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834" y="1336418"/>
            <a:ext cx="11101917" cy="641239"/>
          </a:xfrm>
        </p:spPr>
        <p:txBody>
          <a:bodyPr/>
          <a:lstStyle/>
          <a:p>
            <a:r>
              <a:rPr lang="en-US"/>
              <a:t>Common Trick</a:t>
            </a:r>
            <a:endParaRPr lang="id-ID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8F7B54-4327-4788-89DF-A29D1927982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24218" y="6451601"/>
            <a:ext cx="4421037" cy="365125"/>
          </a:xfrm>
        </p:spPr>
        <p:txBody>
          <a:bodyPr/>
          <a:lstStyle/>
          <a:p>
            <a:r>
              <a:rPr lang="id-ID"/>
              <a:t>Computer Vision</a:t>
            </a:r>
            <a:endParaRPr lang="id-ID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FEA205-42C5-4BF6-93DF-11C077BB119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79011" y="2457592"/>
            <a:ext cx="2209598" cy="22010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57E2639-CB5C-44FD-93AA-F84FAF0DD8B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66233" y="2374776"/>
            <a:ext cx="1344705" cy="3714748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8D2605D-5B71-43F6-9FE6-F113D610A604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42582" y="3288056"/>
            <a:ext cx="851646" cy="188818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19493DA-FEC2-421A-B51F-C00C35E45950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85610" y="3475754"/>
            <a:ext cx="560294" cy="151279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7E1B98E-27EB-4CCC-82EA-6669DF2B8D6F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52756" y="3862356"/>
            <a:ext cx="336176" cy="739588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E78AA4B9-3C7D-4EA8-8ED1-9ACD2873B51D}"/>
              </a:ext>
            </a:extLst>
          </p:cNvPr>
          <p:cNvSpPr txBox="1"/>
          <p:nvPr/>
        </p:nvSpPr>
        <p:spPr>
          <a:xfrm>
            <a:off x="1684180" y="4991579"/>
            <a:ext cx="1602859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1800" dirty="0"/>
              <a:t>(b) 100x32</a:t>
            </a:r>
            <a:endParaRPr lang="id-ID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7B28C0C-841E-4E1E-BC62-A892D4879F2E}"/>
              </a:ext>
            </a:extLst>
          </p:cNvPr>
          <p:cNvSpPr txBox="1"/>
          <p:nvPr/>
        </p:nvSpPr>
        <p:spPr>
          <a:xfrm>
            <a:off x="1018890" y="4658648"/>
            <a:ext cx="1376031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1800" dirty="0"/>
              <a:t>(a) 25x8</a:t>
            </a:r>
            <a:endParaRPr lang="id-ID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8020022-0D9F-48EB-9C3A-47C48B8163F4}"/>
              </a:ext>
            </a:extLst>
          </p:cNvPr>
          <p:cNvSpPr txBox="1"/>
          <p:nvPr/>
        </p:nvSpPr>
        <p:spPr>
          <a:xfrm>
            <a:off x="2867645" y="5232949"/>
            <a:ext cx="1582798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1800" dirty="0"/>
              <a:t>(c) 150x48</a:t>
            </a:r>
            <a:endParaRPr lang="id-ID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9E8D421-0FE7-4307-82FB-BB2E9179EAEB}"/>
              </a:ext>
            </a:extLst>
          </p:cNvPr>
          <p:cNvSpPr txBox="1"/>
          <p:nvPr/>
        </p:nvSpPr>
        <p:spPr>
          <a:xfrm>
            <a:off x="3168499" y="5723224"/>
            <a:ext cx="1582798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1800" dirty="0"/>
              <a:t>(d) 250x80</a:t>
            </a:r>
            <a:endParaRPr lang="id-ID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63F8CB5-9FAF-4446-94D0-4DDBC987B512}"/>
              </a:ext>
            </a:extLst>
          </p:cNvPr>
          <p:cNvSpPr>
            <a:spLocks noChangeAspect="1"/>
          </p:cNvSpPr>
          <p:nvPr/>
        </p:nvSpPr>
        <p:spPr>
          <a:xfrm>
            <a:off x="8238697" y="3577751"/>
            <a:ext cx="320040" cy="8363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962604608"/>
      </p:ext>
    </p:extLst>
  </p:cSld>
  <p:clrMapOvr>
    <a:masterClrMapping/>
  </p:clrMapOvr>
  <p:transition spd="slow">
    <p:wipe/>
  </p:transition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7A8083-AB2D-4AD6-8F90-B200B5A8CC7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519878" y="6451887"/>
            <a:ext cx="478367" cy="365125"/>
          </a:xfrm>
        </p:spPr>
        <p:txBody>
          <a:bodyPr/>
          <a:lstStyle/>
          <a:p>
            <a:fld id="{1F2884EB-C6E3-684C-A39B-0E652C4E0E60}" type="slidenum">
              <a:rPr lang="en-US" smtClean="0"/>
              <a:pPr/>
              <a:t>91</a:t>
            </a:fld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36D6EA-17EE-444C-BDF4-E186B6448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834" y="1336418"/>
            <a:ext cx="11101917" cy="641239"/>
          </a:xfrm>
        </p:spPr>
        <p:txBody>
          <a:bodyPr/>
          <a:lstStyle/>
          <a:p>
            <a:r>
              <a:rPr lang="en-US" dirty="0"/>
              <a:t>Subsample and Aliasing</a:t>
            </a:r>
            <a:endParaRPr lang="id-ID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8F7B54-4327-4788-89DF-A29D1927982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24218" y="6451601"/>
            <a:ext cx="4421037" cy="365125"/>
          </a:xfrm>
        </p:spPr>
        <p:txBody>
          <a:bodyPr/>
          <a:lstStyle/>
          <a:p>
            <a:r>
              <a:rPr lang="id-ID"/>
              <a:t>Computer Vision</a:t>
            </a:r>
            <a:endParaRPr lang="id-ID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A0A5C41-D2BB-45C0-A66C-797F35929162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35601" y="1928533"/>
            <a:ext cx="2227811" cy="210312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B8806DB-D0A2-41AC-8436-97F11E7882C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35601" y="4163268"/>
            <a:ext cx="2220895" cy="210312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96B0E13-F07B-458A-B337-9271B6444FD2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36971" y="1928533"/>
            <a:ext cx="2220895" cy="210312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EEF0829-95EB-4F19-ABC5-497187279A19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45098" y="4163268"/>
            <a:ext cx="2221368" cy="210312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7775196-A294-481C-A831-2D2A996547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45036" y="1928533"/>
            <a:ext cx="1403497" cy="13716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636C344-9BD0-48EB-ADD7-7E44FA1714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45036" y="4164650"/>
            <a:ext cx="717452" cy="6858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42C1C5A1-A4D3-46D1-A0C9-B2D71F6EA7B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34736" y="2046237"/>
            <a:ext cx="379061" cy="34747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41BAA262-EFD6-4AC7-B588-2C743D70CE44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34736" y="4306015"/>
            <a:ext cx="189530" cy="173736"/>
          </a:xfrm>
          <a:prstGeom prst="rect">
            <a:avLst/>
          </a:prstGeom>
        </p:spPr>
      </p:pic>
      <p:sp>
        <p:nvSpPr>
          <p:cNvPr id="32" name="Arrow: Right 31">
            <a:extLst>
              <a:ext uri="{FF2B5EF4-FFF2-40B4-BE49-F238E27FC236}">
                <a16:creationId xmlns:a16="http://schemas.microsoft.com/office/drawing/2014/main" id="{2A3DF1D4-3E08-4799-B69F-D45A8114DA77}"/>
              </a:ext>
            </a:extLst>
          </p:cNvPr>
          <p:cNvSpPr/>
          <p:nvPr/>
        </p:nvSpPr>
        <p:spPr>
          <a:xfrm>
            <a:off x="3755702" y="2372017"/>
            <a:ext cx="297043" cy="484632"/>
          </a:xfrm>
          <a:prstGeom prst="rightArrow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764BEB54-D662-46BE-98BE-650A7F23DBD3}"/>
              </a:ext>
            </a:extLst>
          </p:cNvPr>
          <p:cNvSpPr/>
          <p:nvPr/>
        </p:nvSpPr>
        <p:spPr>
          <a:xfrm>
            <a:off x="9041997" y="1977657"/>
            <a:ext cx="297043" cy="484632"/>
          </a:xfrm>
          <a:prstGeom prst="rightArrow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0" name="Arrow: Right 39">
            <a:extLst>
              <a:ext uri="{FF2B5EF4-FFF2-40B4-BE49-F238E27FC236}">
                <a16:creationId xmlns:a16="http://schemas.microsoft.com/office/drawing/2014/main" id="{284AFE68-B908-4B07-8576-7734AEEF5566}"/>
              </a:ext>
            </a:extLst>
          </p:cNvPr>
          <p:cNvSpPr/>
          <p:nvPr/>
        </p:nvSpPr>
        <p:spPr>
          <a:xfrm>
            <a:off x="3752245" y="4225984"/>
            <a:ext cx="297043" cy="484632"/>
          </a:xfrm>
          <a:prstGeom prst="rightArrow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D381EB16-86EE-40CB-9FE7-369B359DF773}"/>
              </a:ext>
            </a:extLst>
          </p:cNvPr>
          <p:cNvSpPr/>
          <p:nvPr/>
        </p:nvSpPr>
        <p:spPr>
          <a:xfrm>
            <a:off x="9041997" y="4139116"/>
            <a:ext cx="297043" cy="484632"/>
          </a:xfrm>
          <a:prstGeom prst="rightArrow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06ABA7A-B4D1-431A-B68A-22F388C56DB7}"/>
              </a:ext>
            </a:extLst>
          </p:cNvPr>
          <p:cNvSpPr txBox="1"/>
          <p:nvPr/>
        </p:nvSpPr>
        <p:spPr>
          <a:xfrm>
            <a:off x="3799263" y="3326094"/>
            <a:ext cx="2134232" cy="30777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Take every 2</a:t>
            </a:r>
            <a:r>
              <a:rPr lang="en-US" sz="1400" baseline="30000" dirty="0"/>
              <a:t>nd</a:t>
            </a:r>
            <a:r>
              <a:rPr lang="en-US" sz="1400" dirty="0"/>
              <a:t> pixel</a:t>
            </a:r>
            <a:endParaRPr lang="id-ID" sz="14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DFCCDA9-BA38-400B-AC11-73B2FD593A51}"/>
              </a:ext>
            </a:extLst>
          </p:cNvPr>
          <p:cNvSpPr txBox="1"/>
          <p:nvPr/>
        </p:nvSpPr>
        <p:spPr>
          <a:xfrm>
            <a:off x="3779668" y="4907051"/>
            <a:ext cx="2134232" cy="30777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Take every 4</a:t>
            </a:r>
            <a:r>
              <a:rPr lang="en-US" sz="1400" baseline="30000" dirty="0"/>
              <a:t>th</a:t>
            </a:r>
            <a:r>
              <a:rPr lang="en-US" sz="1400" dirty="0"/>
              <a:t> pixel</a:t>
            </a:r>
            <a:endParaRPr lang="id-ID" sz="14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7106780-E46F-433D-AC18-706890E798C9}"/>
              </a:ext>
            </a:extLst>
          </p:cNvPr>
          <p:cNvSpPr txBox="1"/>
          <p:nvPr/>
        </p:nvSpPr>
        <p:spPr>
          <a:xfrm>
            <a:off x="9196395" y="2425033"/>
            <a:ext cx="1340470" cy="52322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Take every 8</a:t>
            </a:r>
            <a:r>
              <a:rPr lang="en-US" sz="1400" baseline="30000" dirty="0"/>
              <a:t>th</a:t>
            </a:r>
            <a:r>
              <a:rPr lang="en-US" sz="1400" dirty="0"/>
              <a:t> pixel</a:t>
            </a:r>
            <a:endParaRPr lang="id-ID" sz="14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415181A-11F7-4AF7-B76C-7CC44B9AE841}"/>
              </a:ext>
            </a:extLst>
          </p:cNvPr>
          <p:cNvSpPr txBox="1"/>
          <p:nvPr/>
        </p:nvSpPr>
        <p:spPr>
          <a:xfrm>
            <a:off x="9176800" y="4655072"/>
            <a:ext cx="1340470" cy="52322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Take every 16</a:t>
            </a:r>
            <a:r>
              <a:rPr lang="en-US" sz="1400" baseline="30000" dirty="0"/>
              <a:t>th</a:t>
            </a:r>
            <a:r>
              <a:rPr lang="en-US" sz="1400" dirty="0"/>
              <a:t> pixel</a:t>
            </a:r>
            <a:endParaRPr lang="id-ID" sz="1400" dirty="0"/>
          </a:p>
        </p:txBody>
      </p:sp>
    </p:spTree>
    <p:extLst>
      <p:ext uri="{BB962C8B-B14F-4D97-AF65-F5344CB8AC3E}">
        <p14:creationId xmlns:p14="http://schemas.microsoft.com/office/powerpoint/2010/main" val="1346877213"/>
      </p:ext>
    </p:extLst>
  </p:cSld>
  <p:clrMapOvr>
    <a:masterClrMapping/>
  </p:clrMapOvr>
  <p:transition spd="slow">
    <p:wipe/>
  </p:transition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7A8083-AB2D-4AD6-8F90-B200B5A8CC7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519878" y="6451887"/>
            <a:ext cx="478367" cy="365125"/>
          </a:xfrm>
        </p:spPr>
        <p:txBody>
          <a:bodyPr/>
          <a:lstStyle/>
          <a:p>
            <a:fld id="{1F2884EB-C6E3-684C-A39B-0E652C4E0E60}" type="slidenum">
              <a:rPr lang="en-US" smtClean="0"/>
              <a:pPr/>
              <a:t>92</a:t>
            </a:fld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36D6EA-17EE-444C-BDF4-E186B6448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834" y="1336418"/>
            <a:ext cx="11101917" cy="641239"/>
          </a:xfrm>
        </p:spPr>
        <p:txBody>
          <a:bodyPr/>
          <a:lstStyle/>
          <a:p>
            <a:r>
              <a:rPr lang="en-US" dirty="0"/>
              <a:t>Subsample and Aliasing</a:t>
            </a:r>
            <a:endParaRPr lang="id-ID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8F7B54-4327-4788-89DF-A29D1927982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24218" y="6451601"/>
            <a:ext cx="4421037" cy="365125"/>
          </a:xfrm>
        </p:spPr>
        <p:txBody>
          <a:bodyPr/>
          <a:lstStyle/>
          <a:p>
            <a:r>
              <a:rPr lang="id-ID"/>
              <a:t>Computer Vision</a:t>
            </a:r>
            <a:endParaRPr lang="id-ID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FF911D-E2B5-4300-9799-32D4080CA36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46536" y="2221092"/>
            <a:ext cx="8782512" cy="3417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006439"/>
      </p:ext>
    </p:extLst>
  </p:cSld>
  <p:clrMapOvr>
    <a:masterClrMapping/>
  </p:clrMapOvr>
  <p:transition spd="slow">
    <p:wipe/>
  </p:transition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7A8083-AB2D-4AD6-8F90-B200B5A8CC7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519878" y="6451887"/>
            <a:ext cx="478367" cy="365125"/>
          </a:xfrm>
        </p:spPr>
        <p:txBody>
          <a:bodyPr/>
          <a:lstStyle/>
          <a:p>
            <a:fld id="{1F2884EB-C6E3-684C-A39B-0E652C4E0E60}" type="slidenum">
              <a:rPr lang="en-US" smtClean="0"/>
              <a:pPr/>
              <a:t>93</a:t>
            </a:fld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36D6EA-17EE-444C-BDF4-E186B6448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834" y="1336418"/>
            <a:ext cx="11101917" cy="641239"/>
          </a:xfrm>
        </p:spPr>
        <p:txBody>
          <a:bodyPr/>
          <a:lstStyle/>
          <a:p>
            <a:r>
              <a:rPr lang="en-US" dirty="0"/>
              <a:t>Gaussian Pyramid</a:t>
            </a:r>
            <a:endParaRPr lang="id-ID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8F7B54-4327-4788-89DF-A29D1927982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24218" y="6451601"/>
            <a:ext cx="4421037" cy="365125"/>
          </a:xfrm>
        </p:spPr>
        <p:txBody>
          <a:bodyPr/>
          <a:lstStyle/>
          <a:p>
            <a:r>
              <a:rPr lang="id-ID"/>
              <a:t>Computer Vision</a:t>
            </a:r>
            <a:endParaRPr lang="id-ID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7FB6747-F5DE-410A-BBE5-5F95B127417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sz="2000" dirty="0"/>
              <a:t>Blur input image with a Gaussian (or binomial) filter</a:t>
            </a:r>
          </a:p>
          <a:p>
            <a:pPr>
              <a:spcBef>
                <a:spcPts val="600"/>
              </a:spcBef>
            </a:pPr>
            <a:r>
              <a:rPr lang="en-US" sz="2000" dirty="0" err="1"/>
              <a:t>Downsample</a:t>
            </a:r>
            <a:r>
              <a:rPr lang="en-US" sz="2000" dirty="0"/>
              <a:t> (throw away every other pixel)</a:t>
            </a:r>
            <a:endParaRPr lang="id-ID" sz="200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43E92C99-9796-4C99-9003-F79E05D22F06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977397"/>
            <a:ext cx="12192000" cy="2089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311080"/>
      </p:ext>
    </p:extLst>
  </p:cSld>
  <p:clrMapOvr>
    <a:masterClrMapping/>
  </p:clrMapOvr>
  <p:transition spd="slow">
    <p:wipe/>
  </p:transition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7A8083-AB2D-4AD6-8F90-B200B5A8CC7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519878" y="6451887"/>
            <a:ext cx="478367" cy="365125"/>
          </a:xfrm>
        </p:spPr>
        <p:txBody>
          <a:bodyPr/>
          <a:lstStyle/>
          <a:p>
            <a:fld id="{1F2884EB-C6E3-684C-A39B-0E652C4E0E60}" type="slidenum">
              <a:rPr lang="en-US" smtClean="0"/>
              <a:pPr/>
              <a:t>94</a:t>
            </a:fld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36D6EA-17EE-444C-BDF4-E186B6448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834" y="1336418"/>
            <a:ext cx="11101917" cy="641239"/>
          </a:xfrm>
        </p:spPr>
        <p:txBody>
          <a:bodyPr/>
          <a:lstStyle/>
          <a:p>
            <a:r>
              <a:rPr lang="en-US" dirty="0"/>
              <a:t>Gaussian Pyramid</a:t>
            </a:r>
            <a:endParaRPr lang="id-ID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8F7B54-4327-4788-89DF-A29D1927982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24218" y="6451601"/>
            <a:ext cx="4421037" cy="365125"/>
          </a:xfrm>
        </p:spPr>
        <p:txBody>
          <a:bodyPr/>
          <a:lstStyle/>
          <a:p>
            <a:r>
              <a:rPr lang="id-ID"/>
              <a:t>Computer Vision</a:t>
            </a:r>
            <a:endParaRPr lang="id-ID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C3813F05-BDBC-46CD-84E0-ECFC20FD217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25274" y="0"/>
            <a:ext cx="7666726" cy="6858000"/>
          </a:xfrm>
          <a:prstGeom prst="rect">
            <a:avLst/>
          </a:prstGeom>
        </p:spPr>
      </p:pic>
      <p:pic>
        <p:nvPicPr>
          <p:cNvPr id="28" name="Picture 27" descr="Chart&#10;&#10;Description automatically generated">
            <a:extLst>
              <a:ext uri="{FF2B5EF4-FFF2-40B4-BE49-F238E27FC236}">
                <a16:creationId xmlns:a16="http://schemas.microsoft.com/office/drawing/2014/main" id="{D28880CA-3B71-400A-9FBD-42B7CB26AF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878" y="2425552"/>
            <a:ext cx="3560578" cy="3560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011278"/>
      </p:ext>
    </p:extLst>
  </p:cSld>
  <p:clrMapOvr>
    <a:masterClrMapping/>
  </p:clrMapOvr>
  <p:transition spd="slow">
    <p:wipe/>
  </p:transition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95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Break, Question?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13841" y="2584222"/>
            <a:ext cx="2877006" cy="2877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20792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plate_informatika_slide">
  <a:themeElements>
    <a:clrScheme name="IEEE Corporate">
      <a:dk1>
        <a:sysClr val="windowText" lastClr="000000"/>
      </a:dk1>
      <a:lt1>
        <a:sysClr val="window" lastClr="FFFFFF"/>
      </a:lt1>
      <a:dk2>
        <a:srgbClr val="00678F"/>
      </a:dk2>
      <a:lt2>
        <a:srgbClr val="EEECE1"/>
      </a:lt2>
      <a:accent1>
        <a:srgbClr val="0066A1"/>
      </a:accent1>
      <a:accent2>
        <a:srgbClr val="E37222"/>
      </a:accent2>
      <a:accent3>
        <a:srgbClr val="71953D"/>
      </a:accent3>
      <a:accent4>
        <a:srgbClr val="6B1F7C"/>
      </a:accent4>
      <a:accent5>
        <a:srgbClr val="009FDB"/>
      </a:accent5>
      <a:accent6>
        <a:srgbClr val="810031"/>
      </a:accent6>
      <a:hlink>
        <a:srgbClr val="0066A1"/>
      </a:hlink>
      <a:folHlink>
        <a:srgbClr val="541868"/>
      </a:folHlink>
    </a:clrScheme>
    <a:fontScheme name="Office">
      <a:majorFont>
        <a:latin typeface="Verdan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Verdana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ln>
          <a:noFill/>
        </a:ln>
      </a:spPr>
      <a:bodyPr/>
      <a:lstStyle>
        <a:defPPr>
          <a:defRPr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ieee_presentation_template.pot</Template>
  <TotalTime>6688</TotalTime>
  <Words>2794</Words>
  <Application>Microsoft Office PowerPoint</Application>
  <PresentationFormat>Widescreen</PresentationFormat>
  <Paragraphs>695</Paragraphs>
  <Slides>95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95</vt:i4>
      </vt:variant>
    </vt:vector>
  </HeadingPairs>
  <TitlesOfParts>
    <vt:vector size="105" baseType="lpstr">
      <vt:lpstr>Arial</vt:lpstr>
      <vt:lpstr>Brush Script Std</vt:lpstr>
      <vt:lpstr>Calibri</vt:lpstr>
      <vt:lpstr>Cambria Math</vt:lpstr>
      <vt:lpstr>Courier New</vt:lpstr>
      <vt:lpstr>Lucida Console</vt:lpstr>
      <vt:lpstr>Lucida Grande</vt:lpstr>
      <vt:lpstr>Verdana</vt:lpstr>
      <vt:lpstr>Wingdings</vt:lpstr>
      <vt:lpstr>template_informatika_slide</vt:lpstr>
      <vt:lpstr>PowerPoint Presentation</vt:lpstr>
      <vt:lpstr>Computer Vision</vt:lpstr>
      <vt:lpstr>Agenda</vt:lpstr>
      <vt:lpstr>Filtering as Detection</vt:lpstr>
      <vt:lpstr>Applications To Have In Mind</vt:lpstr>
      <vt:lpstr>Applications To Have In Mind</vt:lpstr>
      <vt:lpstr>Image patches as filters</vt:lpstr>
      <vt:lpstr>Image patches as filters</vt:lpstr>
      <vt:lpstr>Recognizing objects: is it really so hard?</vt:lpstr>
      <vt:lpstr>Recognizing objects: is it really so hard?</vt:lpstr>
      <vt:lpstr>Image Matching</vt:lpstr>
      <vt:lpstr>Applications To Have In Mind</vt:lpstr>
      <vt:lpstr>Applications To Have In Mind</vt:lpstr>
      <vt:lpstr>Applications To Have In Mind</vt:lpstr>
      <vt:lpstr>Image Alignment</vt:lpstr>
      <vt:lpstr>Image Alignment</vt:lpstr>
      <vt:lpstr>Brute Force Solution</vt:lpstr>
      <vt:lpstr>Image Part Alignment</vt:lpstr>
      <vt:lpstr>Brute Force Solution</vt:lpstr>
      <vt:lpstr>An Alternate Approach</vt:lpstr>
      <vt:lpstr>An Alternate Approach</vt:lpstr>
      <vt:lpstr>An Alternate Approach</vt:lpstr>
      <vt:lpstr>Matching Problem</vt:lpstr>
      <vt:lpstr>Can you find the correspondences?</vt:lpstr>
      <vt:lpstr>Can you find the correspondences?</vt:lpstr>
      <vt:lpstr>Image Feature</vt:lpstr>
      <vt:lpstr>Image Feature</vt:lpstr>
      <vt:lpstr>Types of Feature</vt:lpstr>
      <vt:lpstr>Uses of Feature</vt:lpstr>
      <vt:lpstr>Characteristics of good features</vt:lpstr>
      <vt:lpstr>Compactness and Efficiency</vt:lpstr>
      <vt:lpstr>Trade-offs</vt:lpstr>
      <vt:lpstr>Keypoint</vt:lpstr>
      <vt:lpstr>Patch Matching</vt:lpstr>
      <vt:lpstr>Patch Matching</vt:lpstr>
      <vt:lpstr>Interest (Key) Point</vt:lpstr>
      <vt:lpstr>Goals for KeyPoints</vt:lpstr>
      <vt:lpstr>Properties of Interest Points</vt:lpstr>
      <vt:lpstr>Corner Detection</vt:lpstr>
      <vt:lpstr>Matching Corner </vt:lpstr>
      <vt:lpstr>Matching Corner </vt:lpstr>
      <vt:lpstr>Harris Corner Detector</vt:lpstr>
      <vt:lpstr>PowerPoint Presentation</vt:lpstr>
      <vt:lpstr>Basic Idea</vt:lpstr>
      <vt:lpstr>Basic Idea</vt:lpstr>
      <vt:lpstr>Formalizing Corner Detection</vt:lpstr>
      <vt:lpstr>Formalizing Corner Detection</vt:lpstr>
      <vt:lpstr>Corner Detection by Auto-correlation</vt:lpstr>
      <vt:lpstr>Corner Detection by Auto-correlation</vt:lpstr>
      <vt:lpstr>Corner Detection Example Cases</vt:lpstr>
      <vt:lpstr>Formalizing Corner Detection</vt:lpstr>
      <vt:lpstr>Formalizing Corner Detection</vt:lpstr>
      <vt:lpstr>Corner Detection: strategy</vt:lpstr>
      <vt:lpstr>Corner Detection: strategy</vt:lpstr>
      <vt:lpstr>Recall: Taylor series expansion</vt:lpstr>
      <vt:lpstr>Corner Detection by Auto-correlation</vt:lpstr>
      <vt:lpstr>Corner Detection by Auto-correlation</vt:lpstr>
      <vt:lpstr>2D Derivatives</vt:lpstr>
      <vt:lpstr>Harris Corner - Intuitively</vt:lpstr>
      <vt:lpstr>2D Derivatives Distribution</vt:lpstr>
      <vt:lpstr>2D Derivatives Distribution</vt:lpstr>
      <vt:lpstr>Interpreting  Eigenvalues of M</vt:lpstr>
      <vt:lpstr>Interpreting  Eigenvalues of M</vt:lpstr>
      <vt:lpstr>Eigenvalues of M</vt:lpstr>
      <vt:lpstr>Corners as distinctive interest points</vt:lpstr>
      <vt:lpstr>Harris Corner Detection</vt:lpstr>
      <vt:lpstr>Harris Corner Detector Step-by-Step</vt:lpstr>
      <vt:lpstr>PowerPoint Presentation</vt:lpstr>
      <vt:lpstr>PowerPoint Presentation</vt:lpstr>
      <vt:lpstr>PowerPoint Presentation</vt:lpstr>
      <vt:lpstr>PowerPoint Presentation</vt:lpstr>
      <vt:lpstr>Harris Detector Steps</vt:lpstr>
      <vt:lpstr>Harris Detector Steps</vt:lpstr>
      <vt:lpstr>Harris Detector Steps</vt:lpstr>
      <vt:lpstr>Harris Detector Steps</vt:lpstr>
      <vt:lpstr>Harris Detector Steps</vt:lpstr>
      <vt:lpstr>Variation of Harris Detectors</vt:lpstr>
      <vt:lpstr>Problems of Harris Detector</vt:lpstr>
      <vt:lpstr>Desirable Properties</vt:lpstr>
      <vt:lpstr>Recall Motivating Problem</vt:lpstr>
      <vt:lpstr>Properties of Harris Detectors</vt:lpstr>
      <vt:lpstr>Properties of Harris Detectors</vt:lpstr>
      <vt:lpstr>Image Pyramid</vt:lpstr>
      <vt:lpstr>Key Idea: Scale</vt:lpstr>
      <vt:lpstr>Key Idea: Scale</vt:lpstr>
      <vt:lpstr>Solution to Scales: Try them all</vt:lpstr>
      <vt:lpstr>Common Trick</vt:lpstr>
      <vt:lpstr>Common Trick</vt:lpstr>
      <vt:lpstr>Common Trick</vt:lpstr>
      <vt:lpstr>Common Trick</vt:lpstr>
      <vt:lpstr>Subsample and Aliasing</vt:lpstr>
      <vt:lpstr>Subsample and Aliasing</vt:lpstr>
      <vt:lpstr>Gaussian Pyramid</vt:lpstr>
      <vt:lpstr>Gaussian Pyramid</vt:lpstr>
      <vt:lpstr>Break, Question?</vt:lpstr>
    </vt:vector>
  </TitlesOfParts>
  <Company>IEEE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Anditya Arifianto</dc:creator>
  <cp:lastModifiedBy>ANDITYAARIFIANTO</cp:lastModifiedBy>
  <cp:revision>559</cp:revision>
  <dcterms:created xsi:type="dcterms:W3CDTF">2012-11-14T18:53:32Z</dcterms:created>
  <dcterms:modified xsi:type="dcterms:W3CDTF">2020-10-15T21:08:13Z</dcterms:modified>
</cp:coreProperties>
</file>